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diagrams/data15.xml" ContentType="application/vnd.openxmlformats-officedocument.drawingml.diagramData+xml"/>
  <Override PartName="/ppt/diagrams/colors20.xml" ContentType="application/vnd.openxmlformats-officedocument.drawingml.diagramColors+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notesSlides/notesSlide32.xml" ContentType="application/vnd.openxmlformats-officedocument.presentationml.notesSlid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40.xml" ContentType="application/vnd.openxmlformats-officedocument.presentationml.notesSlide+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8" r:id="rId3"/>
    <p:sldId id="264" r:id="rId4"/>
    <p:sldId id="259" r:id="rId5"/>
    <p:sldId id="260" r:id="rId6"/>
    <p:sldId id="348" r:id="rId7"/>
    <p:sldId id="295" r:id="rId8"/>
    <p:sldId id="296" r:id="rId9"/>
    <p:sldId id="297" r:id="rId10"/>
    <p:sldId id="298" r:id="rId11"/>
    <p:sldId id="299" r:id="rId12"/>
    <p:sldId id="342" r:id="rId13"/>
    <p:sldId id="300" r:id="rId14"/>
    <p:sldId id="301" r:id="rId15"/>
    <p:sldId id="347" r:id="rId16"/>
    <p:sldId id="302" r:id="rId17"/>
    <p:sldId id="305" r:id="rId18"/>
    <p:sldId id="303" r:id="rId19"/>
    <p:sldId id="304" r:id="rId20"/>
    <p:sldId id="307" r:id="rId21"/>
    <p:sldId id="306" r:id="rId22"/>
    <p:sldId id="308" r:id="rId23"/>
    <p:sldId id="309" r:id="rId24"/>
    <p:sldId id="312" r:id="rId25"/>
    <p:sldId id="310" r:id="rId26"/>
    <p:sldId id="311" r:id="rId27"/>
    <p:sldId id="319" r:id="rId28"/>
    <p:sldId id="314" r:id="rId29"/>
    <p:sldId id="315" r:id="rId30"/>
    <p:sldId id="316" r:id="rId31"/>
    <p:sldId id="320" r:id="rId32"/>
    <p:sldId id="318" r:id="rId33"/>
    <p:sldId id="321" r:id="rId34"/>
    <p:sldId id="337" r:id="rId35"/>
    <p:sldId id="323" r:id="rId36"/>
    <p:sldId id="324" r:id="rId37"/>
    <p:sldId id="322" r:id="rId38"/>
    <p:sldId id="338" r:id="rId39"/>
    <p:sldId id="339" r:id="rId40"/>
    <p:sldId id="340" r:id="rId41"/>
    <p:sldId id="334" r:id="rId42"/>
    <p:sldId id="341" r:id="rId43"/>
    <p:sldId id="336" r:id="rId44"/>
    <p:sldId id="345" r:id="rId45"/>
    <p:sldId id="344" r:id="rId46"/>
    <p:sldId id="346" r:id="rId47"/>
    <p:sldId id="294" r:id="rId4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33CC"/>
    <a:srgbClr val="0E2E96"/>
    <a:srgbClr val="131E8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79" autoAdjust="0"/>
    <p:restoredTop sz="94570" autoAdjust="0"/>
  </p:normalViewPr>
  <p:slideViewPr>
    <p:cSldViewPr>
      <p:cViewPr varScale="1">
        <p:scale>
          <a:sx n="69" d="100"/>
          <a:sy n="69" d="100"/>
        </p:scale>
        <p:origin x="-1566" y="-102"/>
      </p:cViewPr>
      <p:guideLst>
        <p:guide orient="horz" pos="2160"/>
        <p:guide pos="2880"/>
      </p:guideLst>
    </p:cSldViewPr>
  </p:slideViewPr>
  <p:outlineViewPr>
    <p:cViewPr>
      <p:scale>
        <a:sx n="33" d="100"/>
        <a:sy n="33" d="100"/>
      </p:scale>
      <p:origin x="0" y="26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0256C5-1AA5-41AB-8E53-EE1945B843F7}"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fr-FR"/>
        </a:p>
      </dgm:t>
    </dgm:pt>
    <dgm:pt modelId="{D9071787-6637-415D-9353-7732FD466C98}">
      <dgm:prSet phldrT="[Texte]" custT="1"/>
      <dgm:spPr>
        <a:solidFill>
          <a:srgbClr val="0033CC"/>
        </a:solidFill>
      </dgm:spPr>
      <dgm:t>
        <a:bodyPr/>
        <a:lstStyle/>
        <a:p>
          <a:pPr algn="l"/>
          <a:r>
            <a:rPr lang="fr-FR" sz="3200" dirty="0" smtClean="0">
              <a:solidFill>
                <a:schemeClr val="bg1"/>
              </a:solidFill>
            </a:rPr>
            <a:t>Présentation du GUCE</a:t>
          </a:r>
          <a:endParaRPr lang="fr-FR" sz="3200" dirty="0">
            <a:solidFill>
              <a:schemeClr val="bg1"/>
            </a:solidFill>
          </a:endParaRPr>
        </a:p>
      </dgm:t>
    </dgm:pt>
    <dgm:pt modelId="{89CFFB49-1BD6-417D-90C3-A82F9A1B6A59}" type="parTrans" cxnId="{0EC4B1D9-5FC5-41CC-85A0-41087735D719}">
      <dgm:prSet/>
      <dgm:spPr/>
      <dgm:t>
        <a:bodyPr/>
        <a:lstStyle/>
        <a:p>
          <a:endParaRPr lang="fr-FR"/>
        </a:p>
      </dgm:t>
    </dgm:pt>
    <dgm:pt modelId="{1FC82584-F753-43A4-BD2B-B0B11A3217EC}" type="sibTrans" cxnId="{0EC4B1D9-5FC5-41CC-85A0-41087735D719}">
      <dgm:prSet/>
      <dgm:spPr/>
      <dgm:t>
        <a:bodyPr/>
        <a:lstStyle/>
        <a:p>
          <a:endParaRPr lang="fr-FR"/>
        </a:p>
      </dgm:t>
    </dgm:pt>
    <dgm:pt modelId="{5FA1E678-D9C2-4285-9198-7DDF15F09C89}">
      <dgm:prSet phldrT="[Texte]" custT="1"/>
      <dgm:spPr>
        <a:solidFill>
          <a:srgbClr val="0033CC"/>
        </a:solidFill>
      </dgm:spPr>
      <dgm:t>
        <a:bodyPr/>
        <a:lstStyle/>
        <a:p>
          <a:r>
            <a:rPr lang="fr-FR" sz="2800" dirty="0" smtClean="0"/>
            <a:t>Le GUCE Physique</a:t>
          </a:r>
          <a:endParaRPr lang="fr-FR" sz="2800" dirty="0"/>
        </a:p>
      </dgm:t>
    </dgm:pt>
    <dgm:pt modelId="{F8CCDE63-0775-416D-87CA-A43A5924A81F}" type="parTrans" cxnId="{F8DC1BE7-F840-4B47-A3ED-F7EC5C1EF45A}">
      <dgm:prSet/>
      <dgm:spPr/>
      <dgm:t>
        <a:bodyPr/>
        <a:lstStyle/>
        <a:p>
          <a:endParaRPr lang="fr-FR"/>
        </a:p>
      </dgm:t>
    </dgm:pt>
    <dgm:pt modelId="{F76711B1-2CEA-400F-B7A8-1D0984C0964A}" type="sibTrans" cxnId="{F8DC1BE7-F840-4B47-A3ED-F7EC5C1EF45A}">
      <dgm:prSet/>
      <dgm:spPr/>
      <dgm:t>
        <a:bodyPr/>
        <a:lstStyle/>
        <a:p>
          <a:endParaRPr lang="fr-FR"/>
        </a:p>
      </dgm:t>
    </dgm:pt>
    <dgm:pt modelId="{B3CF713D-F183-41F6-827E-9E9BE5F461B4}">
      <dgm:prSet phldrT="[Texte]" custT="1"/>
      <dgm:spPr>
        <a:solidFill>
          <a:srgbClr val="0033CC"/>
        </a:solidFill>
      </dgm:spPr>
      <dgm:t>
        <a:bodyPr/>
        <a:lstStyle/>
        <a:p>
          <a:r>
            <a:rPr lang="fr-FR" sz="2800" dirty="0" smtClean="0"/>
            <a:t>Le GUCE Electronique: le </a:t>
          </a:r>
          <a:r>
            <a:rPr lang="fr-FR" sz="2800" dirty="0" smtClean="0">
              <a:solidFill>
                <a:srgbClr val="FF9933"/>
              </a:solidFill>
            </a:rPr>
            <a:t>e-Guce</a:t>
          </a:r>
          <a:endParaRPr lang="fr-FR" sz="2800" dirty="0">
            <a:solidFill>
              <a:srgbClr val="FF9933"/>
            </a:solidFill>
          </a:endParaRPr>
        </a:p>
      </dgm:t>
    </dgm:pt>
    <dgm:pt modelId="{F0A45C0F-CB4C-418B-ABAB-4AF45437D651}" type="parTrans" cxnId="{83C0306A-74F6-4EBA-B45A-7C403FE4412B}">
      <dgm:prSet/>
      <dgm:spPr/>
      <dgm:t>
        <a:bodyPr/>
        <a:lstStyle/>
        <a:p>
          <a:endParaRPr lang="fr-FR"/>
        </a:p>
      </dgm:t>
    </dgm:pt>
    <dgm:pt modelId="{258E91A2-2594-4340-B529-8100EE6795B3}" type="sibTrans" cxnId="{83C0306A-74F6-4EBA-B45A-7C403FE4412B}">
      <dgm:prSet/>
      <dgm:spPr/>
      <dgm:t>
        <a:bodyPr/>
        <a:lstStyle/>
        <a:p>
          <a:endParaRPr lang="fr-FR"/>
        </a:p>
      </dgm:t>
    </dgm:pt>
    <dgm:pt modelId="{7317178C-C44E-4C4C-8CA6-CF932F97A076}">
      <dgm:prSet phldrT="[Texte]" custT="1"/>
      <dgm:spPr>
        <a:solidFill>
          <a:srgbClr val="0033CC"/>
        </a:solidFill>
      </dgm:spPr>
      <dgm:t>
        <a:bodyPr/>
        <a:lstStyle/>
        <a:p>
          <a:r>
            <a:rPr lang="fr-FR" sz="2800" dirty="0" smtClean="0"/>
            <a:t>Les réalisations du </a:t>
          </a:r>
          <a:r>
            <a:rPr lang="fr-FR" sz="2800" dirty="0" smtClean="0">
              <a:solidFill>
                <a:srgbClr val="FF9933"/>
              </a:solidFill>
            </a:rPr>
            <a:t>e-Guce</a:t>
          </a:r>
          <a:endParaRPr lang="fr-FR" sz="2800" dirty="0">
            <a:solidFill>
              <a:srgbClr val="FF9933"/>
            </a:solidFill>
          </a:endParaRPr>
        </a:p>
      </dgm:t>
    </dgm:pt>
    <dgm:pt modelId="{C20F0175-D8A3-4895-A28B-3BA959826D50}" type="parTrans" cxnId="{99771B27-53CE-4F26-A9B5-10CE3EB8ED84}">
      <dgm:prSet/>
      <dgm:spPr/>
      <dgm:t>
        <a:bodyPr/>
        <a:lstStyle/>
        <a:p>
          <a:endParaRPr lang="fr-FR"/>
        </a:p>
      </dgm:t>
    </dgm:pt>
    <dgm:pt modelId="{C03CE86D-0B87-41ED-ACE6-27B12B9A8147}" type="sibTrans" cxnId="{99771B27-53CE-4F26-A9B5-10CE3EB8ED84}">
      <dgm:prSet/>
      <dgm:spPr/>
      <dgm:t>
        <a:bodyPr/>
        <a:lstStyle/>
        <a:p>
          <a:endParaRPr lang="fr-FR"/>
        </a:p>
      </dgm:t>
    </dgm:pt>
    <dgm:pt modelId="{1A65D96C-A396-444A-B6CF-D32D952877CF}">
      <dgm:prSet phldrT="[Texte]" custT="1"/>
      <dgm:spPr>
        <a:solidFill>
          <a:srgbClr val="0033CC"/>
        </a:solidFill>
      </dgm:spPr>
      <dgm:t>
        <a:bodyPr/>
        <a:lstStyle/>
        <a:p>
          <a:r>
            <a:rPr lang="fr-FR" sz="2800" dirty="0" smtClean="0"/>
            <a:t>Perspectives</a:t>
          </a:r>
        </a:p>
      </dgm:t>
    </dgm:pt>
    <dgm:pt modelId="{CF4E65C0-9D0E-40A5-A09B-4145CDA6B4B3}" type="parTrans" cxnId="{5B38B2AE-5CD0-411D-BA0C-4C2BDB44D365}">
      <dgm:prSet/>
      <dgm:spPr/>
      <dgm:t>
        <a:bodyPr/>
        <a:lstStyle/>
        <a:p>
          <a:endParaRPr lang="fr-FR"/>
        </a:p>
      </dgm:t>
    </dgm:pt>
    <dgm:pt modelId="{D1766443-DD0E-4D9E-9212-E96B8A659E18}" type="sibTrans" cxnId="{5B38B2AE-5CD0-411D-BA0C-4C2BDB44D365}">
      <dgm:prSet/>
      <dgm:spPr/>
      <dgm:t>
        <a:bodyPr/>
        <a:lstStyle/>
        <a:p>
          <a:endParaRPr lang="fr-FR"/>
        </a:p>
      </dgm:t>
    </dgm:pt>
    <dgm:pt modelId="{1BE49FEE-90A6-4123-8829-E38848AEDEE6}" type="pres">
      <dgm:prSet presAssocID="{FB0256C5-1AA5-41AB-8E53-EE1945B843F7}" presName="linear" presStyleCnt="0">
        <dgm:presLayoutVars>
          <dgm:animLvl val="lvl"/>
          <dgm:resizeHandles val="exact"/>
        </dgm:presLayoutVars>
      </dgm:prSet>
      <dgm:spPr/>
      <dgm:t>
        <a:bodyPr/>
        <a:lstStyle/>
        <a:p>
          <a:endParaRPr lang="fr-FR"/>
        </a:p>
      </dgm:t>
    </dgm:pt>
    <dgm:pt modelId="{204BC2A0-156A-456E-B62A-25B3D3210197}" type="pres">
      <dgm:prSet presAssocID="{D9071787-6637-415D-9353-7732FD466C98}" presName="parentText" presStyleLbl="node1" presStyleIdx="0" presStyleCnt="5">
        <dgm:presLayoutVars>
          <dgm:chMax val="0"/>
          <dgm:bulletEnabled val="1"/>
        </dgm:presLayoutVars>
      </dgm:prSet>
      <dgm:spPr/>
      <dgm:t>
        <a:bodyPr/>
        <a:lstStyle/>
        <a:p>
          <a:endParaRPr lang="fr-FR"/>
        </a:p>
      </dgm:t>
    </dgm:pt>
    <dgm:pt modelId="{625F37FD-3BEF-4FDB-9A8D-9130287714FF}" type="pres">
      <dgm:prSet presAssocID="{1FC82584-F753-43A4-BD2B-B0B11A3217EC}" presName="spacer" presStyleCnt="0"/>
      <dgm:spPr/>
    </dgm:pt>
    <dgm:pt modelId="{4F494D07-7FDF-4664-B363-7D407E3ECD14}" type="pres">
      <dgm:prSet presAssocID="{5FA1E678-D9C2-4285-9198-7DDF15F09C89}" presName="parentText" presStyleLbl="node1" presStyleIdx="1" presStyleCnt="5">
        <dgm:presLayoutVars>
          <dgm:chMax val="0"/>
          <dgm:bulletEnabled val="1"/>
        </dgm:presLayoutVars>
      </dgm:prSet>
      <dgm:spPr/>
      <dgm:t>
        <a:bodyPr/>
        <a:lstStyle/>
        <a:p>
          <a:endParaRPr lang="fr-FR"/>
        </a:p>
      </dgm:t>
    </dgm:pt>
    <dgm:pt modelId="{D787F8BF-2773-4B58-8A01-BB6ADC4F9096}" type="pres">
      <dgm:prSet presAssocID="{F76711B1-2CEA-400F-B7A8-1D0984C0964A}" presName="spacer" presStyleCnt="0"/>
      <dgm:spPr/>
    </dgm:pt>
    <dgm:pt modelId="{08B04B8E-FDBD-4AC7-8ADB-D4194641C825}" type="pres">
      <dgm:prSet presAssocID="{B3CF713D-F183-41F6-827E-9E9BE5F461B4}" presName="parentText" presStyleLbl="node1" presStyleIdx="2" presStyleCnt="5">
        <dgm:presLayoutVars>
          <dgm:chMax val="0"/>
          <dgm:bulletEnabled val="1"/>
        </dgm:presLayoutVars>
      </dgm:prSet>
      <dgm:spPr/>
      <dgm:t>
        <a:bodyPr/>
        <a:lstStyle/>
        <a:p>
          <a:endParaRPr lang="fr-FR"/>
        </a:p>
      </dgm:t>
    </dgm:pt>
    <dgm:pt modelId="{BB4D0EB8-A447-447F-9451-743C3BCC12E8}" type="pres">
      <dgm:prSet presAssocID="{258E91A2-2594-4340-B529-8100EE6795B3}" presName="spacer" presStyleCnt="0"/>
      <dgm:spPr/>
    </dgm:pt>
    <dgm:pt modelId="{D36700CE-5451-42D9-846D-40AF8D07AD26}" type="pres">
      <dgm:prSet presAssocID="{7317178C-C44E-4C4C-8CA6-CF932F97A076}" presName="parentText" presStyleLbl="node1" presStyleIdx="3" presStyleCnt="5">
        <dgm:presLayoutVars>
          <dgm:chMax val="0"/>
          <dgm:bulletEnabled val="1"/>
        </dgm:presLayoutVars>
      </dgm:prSet>
      <dgm:spPr/>
      <dgm:t>
        <a:bodyPr/>
        <a:lstStyle/>
        <a:p>
          <a:endParaRPr lang="fr-FR"/>
        </a:p>
      </dgm:t>
    </dgm:pt>
    <dgm:pt modelId="{3CF66000-2C9C-4B5B-8ACE-1B4E6778879E}" type="pres">
      <dgm:prSet presAssocID="{C03CE86D-0B87-41ED-ACE6-27B12B9A8147}" presName="spacer" presStyleCnt="0"/>
      <dgm:spPr/>
    </dgm:pt>
    <dgm:pt modelId="{F5210FF1-A375-4FA9-B05D-3F931E09AE43}" type="pres">
      <dgm:prSet presAssocID="{1A65D96C-A396-444A-B6CF-D32D952877CF}" presName="parentText" presStyleLbl="node1" presStyleIdx="4" presStyleCnt="5" custLinFactNeighborX="-36957" custLinFactNeighborY="21570">
        <dgm:presLayoutVars>
          <dgm:chMax val="0"/>
          <dgm:bulletEnabled val="1"/>
        </dgm:presLayoutVars>
      </dgm:prSet>
      <dgm:spPr/>
      <dgm:t>
        <a:bodyPr/>
        <a:lstStyle/>
        <a:p>
          <a:endParaRPr lang="fr-FR"/>
        </a:p>
      </dgm:t>
    </dgm:pt>
  </dgm:ptLst>
  <dgm:cxnLst>
    <dgm:cxn modelId="{33367471-F49F-4DB7-8362-1564DCBA6E5B}" type="presOf" srcId="{1A65D96C-A396-444A-B6CF-D32D952877CF}" destId="{F5210FF1-A375-4FA9-B05D-3F931E09AE43}" srcOrd="0" destOrd="0" presId="urn:microsoft.com/office/officeart/2005/8/layout/vList2"/>
    <dgm:cxn modelId="{9CF6EFF2-0DB6-41E5-835E-72FC62E14452}" type="presOf" srcId="{D9071787-6637-415D-9353-7732FD466C98}" destId="{204BC2A0-156A-456E-B62A-25B3D3210197}" srcOrd="0" destOrd="0" presId="urn:microsoft.com/office/officeart/2005/8/layout/vList2"/>
    <dgm:cxn modelId="{72F1CDD7-CD11-439A-A3BA-5F462374EB3E}" type="presOf" srcId="{B3CF713D-F183-41F6-827E-9E9BE5F461B4}" destId="{08B04B8E-FDBD-4AC7-8ADB-D4194641C825}" srcOrd="0" destOrd="0" presId="urn:microsoft.com/office/officeart/2005/8/layout/vList2"/>
    <dgm:cxn modelId="{DD7DA101-120A-4A3F-95CF-2E17AC13CDB5}" type="presOf" srcId="{7317178C-C44E-4C4C-8CA6-CF932F97A076}" destId="{D36700CE-5451-42D9-846D-40AF8D07AD26}" srcOrd="0" destOrd="0" presId="urn:microsoft.com/office/officeart/2005/8/layout/vList2"/>
    <dgm:cxn modelId="{99771B27-53CE-4F26-A9B5-10CE3EB8ED84}" srcId="{FB0256C5-1AA5-41AB-8E53-EE1945B843F7}" destId="{7317178C-C44E-4C4C-8CA6-CF932F97A076}" srcOrd="3" destOrd="0" parTransId="{C20F0175-D8A3-4895-A28B-3BA959826D50}" sibTransId="{C03CE86D-0B87-41ED-ACE6-27B12B9A8147}"/>
    <dgm:cxn modelId="{B7FFD502-9FF6-47FE-82A5-0B2E2E04658A}" type="presOf" srcId="{5FA1E678-D9C2-4285-9198-7DDF15F09C89}" destId="{4F494D07-7FDF-4664-B363-7D407E3ECD14}" srcOrd="0" destOrd="0" presId="urn:microsoft.com/office/officeart/2005/8/layout/vList2"/>
    <dgm:cxn modelId="{5B38B2AE-5CD0-411D-BA0C-4C2BDB44D365}" srcId="{FB0256C5-1AA5-41AB-8E53-EE1945B843F7}" destId="{1A65D96C-A396-444A-B6CF-D32D952877CF}" srcOrd="4" destOrd="0" parTransId="{CF4E65C0-9D0E-40A5-A09B-4145CDA6B4B3}" sibTransId="{D1766443-DD0E-4D9E-9212-E96B8A659E18}"/>
    <dgm:cxn modelId="{0EC4B1D9-5FC5-41CC-85A0-41087735D719}" srcId="{FB0256C5-1AA5-41AB-8E53-EE1945B843F7}" destId="{D9071787-6637-415D-9353-7732FD466C98}" srcOrd="0" destOrd="0" parTransId="{89CFFB49-1BD6-417D-90C3-A82F9A1B6A59}" sibTransId="{1FC82584-F753-43A4-BD2B-B0B11A3217EC}"/>
    <dgm:cxn modelId="{B793A9BE-D563-4A4A-8FA0-8A720DCFBD44}" type="presOf" srcId="{FB0256C5-1AA5-41AB-8E53-EE1945B843F7}" destId="{1BE49FEE-90A6-4123-8829-E38848AEDEE6}" srcOrd="0" destOrd="0" presId="urn:microsoft.com/office/officeart/2005/8/layout/vList2"/>
    <dgm:cxn modelId="{83C0306A-74F6-4EBA-B45A-7C403FE4412B}" srcId="{FB0256C5-1AA5-41AB-8E53-EE1945B843F7}" destId="{B3CF713D-F183-41F6-827E-9E9BE5F461B4}" srcOrd="2" destOrd="0" parTransId="{F0A45C0F-CB4C-418B-ABAB-4AF45437D651}" sibTransId="{258E91A2-2594-4340-B529-8100EE6795B3}"/>
    <dgm:cxn modelId="{F8DC1BE7-F840-4B47-A3ED-F7EC5C1EF45A}" srcId="{FB0256C5-1AA5-41AB-8E53-EE1945B843F7}" destId="{5FA1E678-D9C2-4285-9198-7DDF15F09C89}" srcOrd="1" destOrd="0" parTransId="{F8CCDE63-0775-416D-87CA-A43A5924A81F}" sibTransId="{F76711B1-2CEA-400F-B7A8-1D0984C0964A}"/>
    <dgm:cxn modelId="{BF919AAF-0765-40B3-99AE-22751C2EBAA3}" type="presParOf" srcId="{1BE49FEE-90A6-4123-8829-E38848AEDEE6}" destId="{204BC2A0-156A-456E-B62A-25B3D3210197}" srcOrd="0" destOrd="0" presId="urn:microsoft.com/office/officeart/2005/8/layout/vList2"/>
    <dgm:cxn modelId="{4B5967BD-A1A9-4432-B87B-CDF3799CBCD8}" type="presParOf" srcId="{1BE49FEE-90A6-4123-8829-E38848AEDEE6}" destId="{625F37FD-3BEF-4FDB-9A8D-9130287714FF}" srcOrd="1" destOrd="0" presId="urn:microsoft.com/office/officeart/2005/8/layout/vList2"/>
    <dgm:cxn modelId="{7173EEBE-EF1A-4417-B6FF-9F2C6D9D738E}" type="presParOf" srcId="{1BE49FEE-90A6-4123-8829-E38848AEDEE6}" destId="{4F494D07-7FDF-4664-B363-7D407E3ECD14}" srcOrd="2" destOrd="0" presId="urn:microsoft.com/office/officeart/2005/8/layout/vList2"/>
    <dgm:cxn modelId="{C35F7520-1BB7-4450-9046-474EB4FB67E1}" type="presParOf" srcId="{1BE49FEE-90A6-4123-8829-E38848AEDEE6}" destId="{D787F8BF-2773-4B58-8A01-BB6ADC4F9096}" srcOrd="3" destOrd="0" presId="urn:microsoft.com/office/officeart/2005/8/layout/vList2"/>
    <dgm:cxn modelId="{3080ED0C-D932-44BB-9650-75B34CBB998F}" type="presParOf" srcId="{1BE49FEE-90A6-4123-8829-E38848AEDEE6}" destId="{08B04B8E-FDBD-4AC7-8ADB-D4194641C825}" srcOrd="4" destOrd="0" presId="urn:microsoft.com/office/officeart/2005/8/layout/vList2"/>
    <dgm:cxn modelId="{D53AFBF0-0A7B-4C19-9CEB-70C6A2C20196}" type="presParOf" srcId="{1BE49FEE-90A6-4123-8829-E38848AEDEE6}" destId="{BB4D0EB8-A447-447F-9451-743C3BCC12E8}" srcOrd="5" destOrd="0" presId="urn:microsoft.com/office/officeart/2005/8/layout/vList2"/>
    <dgm:cxn modelId="{63E29B6B-90C7-4F53-9053-FC713F552151}" type="presParOf" srcId="{1BE49FEE-90A6-4123-8829-E38848AEDEE6}" destId="{D36700CE-5451-42D9-846D-40AF8D07AD26}" srcOrd="6" destOrd="0" presId="urn:microsoft.com/office/officeart/2005/8/layout/vList2"/>
    <dgm:cxn modelId="{8C715C06-67ED-45E0-818B-C09BFA548E1A}" type="presParOf" srcId="{1BE49FEE-90A6-4123-8829-E38848AEDEE6}" destId="{3CF66000-2C9C-4B5B-8ACE-1B4E6778879E}" srcOrd="7" destOrd="0" presId="urn:microsoft.com/office/officeart/2005/8/layout/vList2"/>
    <dgm:cxn modelId="{4FE5CDD4-0201-4FDE-A9E2-FFD9B9101348}" type="presParOf" srcId="{1BE49FEE-90A6-4123-8829-E38848AEDEE6}" destId="{F5210FF1-A375-4FA9-B05D-3F931E09AE43}"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B1E27B-18EB-40E0-848D-93B389F0FDD4}"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fr-FR"/>
        </a:p>
      </dgm:t>
    </dgm:pt>
    <dgm:pt modelId="{83A66709-C9B3-44BC-8061-1A2539628440}">
      <dgm:prSet phldrT="[Texte]" custT="1">
        <dgm:style>
          <a:lnRef idx="0">
            <a:schemeClr val="accent1"/>
          </a:lnRef>
          <a:fillRef idx="3">
            <a:schemeClr val="accent1"/>
          </a:fillRef>
          <a:effectRef idx="3">
            <a:schemeClr val="accent1"/>
          </a:effectRef>
          <a:fontRef idx="minor">
            <a:schemeClr val="lt1"/>
          </a:fontRef>
        </dgm:style>
      </dgm:prSet>
      <dgm:spPr>
        <a:solidFill>
          <a:srgbClr val="0033CC"/>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4000" dirty="0" smtClean="0">
              <a:solidFill>
                <a:srgbClr val="FF9933"/>
              </a:solidFill>
            </a:rPr>
            <a:t>Le réseau de télécommunications</a:t>
          </a:r>
        </a:p>
      </dgm:t>
    </dgm:pt>
    <dgm:pt modelId="{25F668B4-8A64-4EAC-A383-D437425004D7}" type="parTrans" cxnId="{53F4FCFD-41A0-4B5A-9965-2F17A43F718B}">
      <dgm:prSet/>
      <dgm:spPr/>
      <dgm:t>
        <a:bodyPr/>
        <a:lstStyle/>
        <a:p>
          <a:pPr algn="ctr"/>
          <a:endParaRPr lang="fr-FR" sz="4000"/>
        </a:p>
      </dgm:t>
    </dgm:pt>
    <dgm:pt modelId="{77679422-7C55-43A5-BC13-3E65480B5B93}" type="sibTrans" cxnId="{53F4FCFD-41A0-4B5A-9965-2F17A43F718B}">
      <dgm:prSet/>
      <dgm:spPr/>
      <dgm:t>
        <a:bodyPr/>
        <a:lstStyle/>
        <a:p>
          <a:pPr algn="ctr"/>
          <a:endParaRPr lang="fr-FR" sz="4000"/>
        </a:p>
      </dgm:t>
    </dgm:pt>
    <dgm:pt modelId="{E864944E-6928-4BD7-B269-83B39AC9C8B3}" type="pres">
      <dgm:prSet presAssocID="{92B1E27B-18EB-40E0-848D-93B389F0FDD4}" presName="linear" presStyleCnt="0">
        <dgm:presLayoutVars>
          <dgm:dir/>
          <dgm:resizeHandles val="exact"/>
        </dgm:presLayoutVars>
      </dgm:prSet>
      <dgm:spPr/>
      <dgm:t>
        <a:bodyPr/>
        <a:lstStyle/>
        <a:p>
          <a:endParaRPr lang="fr-FR"/>
        </a:p>
      </dgm:t>
    </dgm:pt>
    <dgm:pt modelId="{C0189323-864B-42B4-B0C3-38C7A56E7F2B}" type="pres">
      <dgm:prSet presAssocID="{83A66709-C9B3-44BC-8061-1A2539628440}" presName="comp" presStyleCnt="0"/>
      <dgm:spPr/>
      <dgm:t>
        <a:bodyPr/>
        <a:lstStyle/>
        <a:p>
          <a:endParaRPr lang="fr-FR"/>
        </a:p>
      </dgm:t>
    </dgm:pt>
    <dgm:pt modelId="{82392D46-03F7-4F1B-9259-1577763E79EE}" type="pres">
      <dgm:prSet presAssocID="{83A66709-C9B3-44BC-8061-1A2539628440}" presName="box" presStyleLbl="node1" presStyleIdx="0" presStyleCnt="1"/>
      <dgm:spPr/>
      <dgm:t>
        <a:bodyPr/>
        <a:lstStyle/>
        <a:p>
          <a:endParaRPr lang="fr-FR"/>
        </a:p>
      </dgm:t>
    </dgm:pt>
    <dgm:pt modelId="{89D3ADA8-C06A-4B96-9295-4F315BDDF80B}" type="pres">
      <dgm:prSet presAssocID="{83A66709-C9B3-44BC-8061-1A2539628440}" presName="img" presStyleLbl="fgImgPlace1" presStyleIdx="0" presStyleCnt="1" custScaleX="105859" custScaleY="125000"/>
      <dgm:spPr>
        <a:prstGeom prst="cloud">
          <a:avLst/>
        </a:prstGeom>
      </dgm:spPr>
      <dgm:t>
        <a:bodyPr/>
        <a:lstStyle/>
        <a:p>
          <a:endParaRPr lang="fr-FR"/>
        </a:p>
      </dgm:t>
    </dgm:pt>
    <dgm:pt modelId="{BEDCCAA1-965B-4965-BEE3-3FA15A9B9AD3}" type="pres">
      <dgm:prSet presAssocID="{83A66709-C9B3-44BC-8061-1A2539628440}" presName="text" presStyleLbl="node1" presStyleIdx="0" presStyleCnt="1">
        <dgm:presLayoutVars>
          <dgm:bulletEnabled val="1"/>
        </dgm:presLayoutVars>
      </dgm:prSet>
      <dgm:spPr/>
      <dgm:t>
        <a:bodyPr/>
        <a:lstStyle/>
        <a:p>
          <a:endParaRPr lang="fr-FR"/>
        </a:p>
      </dgm:t>
    </dgm:pt>
  </dgm:ptLst>
  <dgm:cxnLst>
    <dgm:cxn modelId="{0A011A28-C5B7-410A-9962-1CEA3B3385F3}" type="presOf" srcId="{83A66709-C9B3-44BC-8061-1A2539628440}" destId="{82392D46-03F7-4F1B-9259-1577763E79EE}" srcOrd="0" destOrd="0" presId="urn:microsoft.com/office/officeart/2005/8/layout/vList4"/>
    <dgm:cxn modelId="{50BC4869-E871-4B10-8E46-D5DDC681F543}" type="presOf" srcId="{83A66709-C9B3-44BC-8061-1A2539628440}" destId="{BEDCCAA1-965B-4965-BEE3-3FA15A9B9AD3}" srcOrd="1" destOrd="0" presId="urn:microsoft.com/office/officeart/2005/8/layout/vList4"/>
    <dgm:cxn modelId="{2CCAD476-738D-4F5F-8B0F-9A56D005C718}" type="presOf" srcId="{92B1E27B-18EB-40E0-848D-93B389F0FDD4}" destId="{E864944E-6928-4BD7-B269-83B39AC9C8B3}" srcOrd="0" destOrd="0" presId="urn:microsoft.com/office/officeart/2005/8/layout/vList4"/>
    <dgm:cxn modelId="{53F4FCFD-41A0-4B5A-9965-2F17A43F718B}" srcId="{92B1E27B-18EB-40E0-848D-93B389F0FDD4}" destId="{83A66709-C9B3-44BC-8061-1A2539628440}" srcOrd="0" destOrd="0" parTransId="{25F668B4-8A64-4EAC-A383-D437425004D7}" sibTransId="{77679422-7C55-43A5-BC13-3E65480B5B93}"/>
    <dgm:cxn modelId="{4323DFBF-7CE3-4D06-AB0C-7A018DA910FA}" type="presParOf" srcId="{E864944E-6928-4BD7-B269-83B39AC9C8B3}" destId="{C0189323-864B-42B4-B0C3-38C7A56E7F2B}" srcOrd="0" destOrd="0" presId="urn:microsoft.com/office/officeart/2005/8/layout/vList4"/>
    <dgm:cxn modelId="{F90726B5-5748-4F05-A3A7-7CB3EBDF2B05}" type="presParOf" srcId="{C0189323-864B-42B4-B0C3-38C7A56E7F2B}" destId="{82392D46-03F7-4F1B-9259-1577763E79EE}" srcOrd="0" destOrd="0" presId="urn:microsoft.com/office/officeart/2005/8/layout/vList4"/>
    <dgm:cxn modelId="{84758D71-18AC-435E-AC1A-A0823F31A6B1}" type="presParOf" srcId="{C0189323-864B-42B4-B0C3-38C7A56E7F2B}" destId="{89D3ADA8-C06A-4B96-9295-4F315BDDF80B}" srcOrd="1" destOrd="0" presId="urn:microsoft.com/office/officeart/2005/8/layout/vList4"/>
    <dgm:cxn modelId="{46455C7F-48C4-4FA6-BBDC-AC0F5EB5FB3D}" type="presParOf" srcId="{C0189323-864B-42B4-B0C3-38C7A56E7F2B}" destId="{BEDCCAA1-965B-4965-BEE3-3FA15A9B9AD3}"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B1E27B-18EB-40E0-848D-93B389F0FDD4}"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fr-FR"/>
        </a:p>
      </dgm:t>
    </dgm:pt>
    <dgm:pt modelId="{83A66709-C9B3-44BC-8061-1A2539628440}">
      <dgm:prSet phldrT="[Texte]" custT="1">
        <dgm:style>
          <a:lnRef idx="0">
            <a:schemeClr val="accent1"/>
          </a:lnRef>
          <a:fillRef idx="3">
            <a:schemeClr val="accent1"/>
          </a:fillRef>
          <a:effectRef idx="3">
            <a:schemeClr val="accent1"/>
          </a:effectRef>
          <a:fontRef idx="minor">
            <a:schemeClr val="lt1"/>
          </a:fontRef>
        </dgm:style>
      </dgm:prSet>
      <dgm:spPr>
        <a:solidFill>
          <a:srgbClr val="0033CC"/>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3600" dirty="0" smtClean="0">
              <a:solidFill>
                <a:srgbClr val="FF9933"/>
              </a:solidFill>
            </a:rPr>
            <a:t>La plateforme d’échanges de données</a:t>
          </a:r>
        </a:p>
      </dgm:t>
    </dgm:pt>
    <dgm:pt modelId="{25F668B4-8A64-4EAC-A383-D437425004D7}" type="parTrans" cxnId="{53F4FCFD-41A0-4B5A-9965-2F17A43F718B}">
      <dgm:prSet/>
      <dgm:spPr/>
      <dgm:t>
        <a:bodyPr/>
        <a:lstStyle/>
        <a:p>
          <a:pPr algn="ctr"/>
          <a:endParaRPr lang="fr-FR" sz="3600"/>
        </a:p>
      </dgm:t>
    </dgm:pt>
    <dgm:pt modelId="{77679422-7C55-43A5-BC13-3E65480B5B93}" type="sibTrans" cxnId="{53F4FCFD-41A0-4B5A-9965-2F17A43F718B}">
      <dgm:prSet/>
      <dgm:spPr/>
      <dgm:t>
        <a:bodyPr/>
        <a:lstStyle/>
        <a:p>
          <a:pPr algn="ctr"/>
          <a:endParaRPr lang="fr-FR" sz="3600"/>
        </a:p>
      </dgm:t>
    </dgm:pt>
    <dgm:pt modelId="{E864944E-6928-4BD7-B269-83B39AC9C8B3}" type="pres">
      <dgm:prSet presAssocID="{92B1E27B-18EB-40E0-848D-93B389F0FDD4}" presName="linear" presStyleCnt="0">
        <dgm:presLayoutVars>
          <dgm:dir/>
          <dgm:resizeHandles val="exact"/>
        </dgm:presLayoutVars>
      </dgm:prSet>
      <dgm:spPr/>
      <dgm:t>
        <a:bodyPr/>
        <a:lstStyle/>
        <a:p>
          <a:endParaRPr lang="fr-FR"/>
        </a:p>
      </dgm:t>
    </dgm:pt>
    <dgm:pt modelId="{C0189323-864B-42B4-B0C3-38C7A56E7F2B}" type="pres">
      <dgm:prSet presAssocID="{83A66709-C9B3-44BC-8061-1A2539628440}" presName="comp" presStyleCnt="0"/>
      <dgm:spPr/>
      <dgm:t>
        <a:bodyPr/>
        <a:lstStyle/>
        <a:p>
          <a:endParaRPr lang="fr-FR"/>
        </a:p>
      </dgm:t>
    </dgm:pt>
    <dgm:pt modelId="{82392D46-03F7-4F1B-9259-1577763E79EE}" type="pres">
      <dgm:prSet presAssocID="{83A66709-C9B3-44BC-8061-1A2539628440}" presName="box" presStyleLbl="node1" presStyleIdx="0" presStyleCnt="1"/>
      <dgm:spPr/>
      <dgm:t>
        <a:bodyPr/>
        <a:lstStyle/>
        <a:p>
          <a:endParaRPr lang="fr-FR"/>
        </a:p>
      </dgm:t>
    </dgm:pt>
    <dgm:pt modelId="{89D3ADA8-C06A-4B96-9295-4F315BDDF80B}" type="pres">
      <dgm:prSet presAssocID="{83A66709-C9B3-44BC-8061-1A2539628440}" presName="img" presStyleLbl="fgImgPlace1" presStyleIdx="0" presStyleCnt="1" custScaleX="105859" custScaleY="125000"/>
      <dgm:spPr>
        <a:prstGeom prst="cloud">
          <a:avLst/>
        </a:prstGeom>
      </dgm:spPr>
      <dgm:t>
        <a:bodyPr/>
        <a:lstStyle/>
        <a:p>
          <a:endParaRPr lang="fr-FR"/>
        </a:p>
      </dgm:t>
    </dgm:pt>
    <dgm:pt modelId="{BEDCCAA1-965B-4965-BEE3-3FA15A9B9AD3}" type="pres">
      <dgm:prSet presAssocID="{83A66709-C9B3-44BC-8061-1A2539628440}" presName="text" presStyleLbl="node1" presStyleIdx="0" presStyleCnt="1">
        <dgm:presLayoutVars>
          <dgm:bulletEnabled val="1"/>
        </dgm:presLayoutVars>
      </dgm:prSet>
      <dgm:spPr/>
      <dgm:t>
        <a:bodyPr/>
        <a:lstStyle/>
        <a:p>
          <a:endParaRPr lang="fr-FR"/>
        </a:p>
      </dgm:t>
    </dgm:pt>
  </dgm:ptLst>
  <dgm:cxnLst>
    <dgm:cxn modelId="{C2F7697E-D777-4614-8BB8-3170FD77BDD3}" type="presOf" srcId="{83A66709-C9B3-44BC-8061-1A2539628440}" destId="{BEDCCAA1-965B-4965-BEE3-3FA15A9B9AD3}" srcOrd="1" destOrd="0" presId="urn:microsoft.com/office/officeart/2005/8/layout/vList4"/>
    <dgm:cxn modelId="{53F4FCFD-41A0-4B5A-9965-2F17A43F718B}" srcId="{92B1E27B-18EB-40E0-848D-93B389F0FDD4}" destId="{83A66709-C9B3-44BC-8061-1A2539628440}" srcOrd="0" destOrd="0" parTransId="{25F668B4-8A64-4EAC-A383-D437425004D7}" sibTransId="{77679422-7C55-43A5-BC13-3E65480B5B93}"/>
    <dgm:cxn modelId="{2110D20C-C0EF-4A4E-82B1-75EBBC09BE1D}" type="presOf" srcId="{92B1E27B-18EB-40E0-848D-93B389F0FDD4}" destId="{E864944E-6928-4BD7-B269-83B39AC9C8B3}" srcOrd="0" destOrd="0" presId="urn:microsoft.com/office/officeart/2005/8/layout/vList4"/>
    <dgm:cxn modelId="{4321F846-4B2E-44E0-8C73-C735E952C881}" type="presOf" srcId="{83A66709-C9B3-44BC-8061-1A2539628440}" destId="{82392D46-03F7-4F1B-9259-1577763E79EE}" srcOrd="0" destOrd="0" presId="urn:microsoft.com/office/officeart/2005/8/layout/vList4"/>
    <dgm:cxn modelId="{BF446F61-B84F-4459-B8BF-8219E8E4E4C6}" type="presParOf" srcId="{E864944E-6928-4BD7-B269-83B39AC9C8B3}" destId="{C0189323-864B-42B4-B0C3-38C7A56E7F2B}" srcOrd="0" destOrd="0" presId="urn:microsoft.com/office/officeart/2005/8/layout/vList4"/>
    <dgm:cxn modelId="{1AEA3766-1A55-4A0E-A2F0-B92F05114064}" type="presParOf" srcId="{C0189323-864B-42B4-B0C3-38C7A56E7F2B}" destId="{82392D46-03F7-4F1B-9259-1577763E79EE}" srcOrd="0" destOrd="0" presId="urn:microsoft.com/office/officeart/2005/8/layout/vList4"/>
    <dgm:cxn modelId="{0938BE98-1AE8-4A7D-AC65-B0EA856E79F2}" type="presParOf" srcId="{C0189323-864B-42B4-B0C3-38C7A56E7F2B}" destId="{89D3ADA8-C06A-4B96-9295-4F315BDDF80B}" srcOrd="1" destOrd="0" presId="urn:microsoft.com/office/officeart/2005/8/layout/vList4"/>
    <dgm:cxn modelId="{E88C4BEC-395D-4123-BD15-DAA4ACABF934}" type="presParOf" srcId="{C0189323-864B-42B4-B0C3-38C7A56E7F2B}" destId="{BEDCCAA1-965B-4965-BEE3-3FA15A9B9AD3}"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72CC45F-820D-48FA-A9D5-15BDEEFCCA2C}" type="doc">
      <dgm:prSet loTypeId="urn:microsoft.com/office/officeart/2005/8/layout/radial1" loCatId="relationship" qsTypeId="urn:microsoft.com/office/officeart/2005/8/quickstyle/3d1" qsCatId="3D" csTypeId="urn:microsoft.com/office/officeart/2005/8/colors/colorful1" csCatId="colorful" phldr="1"/>
      <dgm:spPr/>
      <dgm:t>
        <a:bodyPr/>
        <a:lstStyle/>
        <a:p>
          <a:endParaRPr lang="fr-FR"/>
        </a:p>
      </dgm:t>
    </dgm:pt>
    <dgm:pt modelId="{839F7A42-6719-43AF-B24A-D75531354237}">
      <dgm:prSet phldrT="[Texte]" custT="1"/>
      <dgm:spPr/>
      <dgm:t>
        <a:bodyPr/>
        <a:lstStyle/>
        <a:p>
          <a:r>
            <a:rPr lang="fr-FR" sz="2400" b="1" dirty="0" smtClean="0">
              <a:solidFill>
                <a:srgbClr val="FF9933"/>
              </a:solidFill>
            </a:rPr>
            <a:t>e-GUCE</a:t>
          </a:r>
          <a:endParaRPr lang="fr-FR" sz="2400" b="1" dirty="0">
            <a:solidFill>
              <a:srgbClr val="FF9933"/>
            </a:solidFill>
          </a:endParaRPr>
        </a:p>
      </dgm:t>
    </dgm:pt>
    <dgm:pt modelId="{BBF67A84-7F52-4C52-9E32-324C86A862DC}" type="parTrans" cxnId="{BE7F0C59-EDE5-4C87-A709-6A512DD11AB5}">
      <dgm:prSet/>
      <dgm:spPr/>
      <dgm:t>
        <a:bodyPr/>
        <a:lstStyle/>
        <a:p>
          <a:endParaRPr lang="fr-FR"/>
        </a:p>
      </dgm:t>
    </dgm:pt>
    <dgm:pt modelId="{534DE579-4CF8-442D-9882-5ACE7CC39CD5}" type="sibTrans" cxnId="{BE7F0C59-EDE5-4C87-A709-6A512DD11AB5}">
      <dgm:prSet/>
      <dgm:spPr/>
      <dgm:t>
        <a:bodyPr/>
        <a:lstStyle/>
        <a:p>
          <a:endParaRPr lang="fr-FR"/>
        </a:p>
      </dgm:t>
    </dgm:pt>
    <dgm:pt modelId="{D757F1D5-0164-4343-A1FC-078D05439317}">
      <dgm:prSet phldrT="[Texte]" custT="1"/>
      <dgm:spPr/>
      <dgm:t>
        <a:bodyPr/>
        <a:lstStyle/>
        <a:p>
          <a:r>
            <a:rPr lang="fr-FR" sz="1050" dirty="0" smtClean="0"/>
            <a:t>Agents Maritimes</a:t>
          </a:r>
          <a:endParaRPr lang="fr-FR" sz="1050" dirty="0"/>
        </a:p>
      </dgm:t>
    </dgm:pt>
    <dgm:pt modelId="{5AD0324E-6C59-4F0D-B11B-83423D828F28}" type="parTrans" cxnId="{A77581AD-F340-475A-87AD-73049245F510}">
      <dgm:prSet/>
      <dgm:spPr/>
      <dgm:t>
        <a:bodyPr/>
        <a:lstStyle/>
        <a:p>
          <a:endParaRPr lang="fr-FR"/>
        </a:p>
      </dgm:t>
    </dgm:pt>
    <dgm:pt modelId="{CECE8BA7-25E9-43AB-8A25-7AB7F31361EA}" type="sibTrans" cxnId="{A77581AD-F340-475A-87AD-73049245F510}">
      <dgm:prSet/>
      <dgm:spPr/>
      <dgm:t>
        <a:bodyPr/>
        <a:lstStyle/>
        <a:p>
          <a:endParaRPr lang="fr-FR"/>
        </a:p>
      </dgm:t>
    </dgm:pt>
    <dgm:pt modelId="{597F59F3-233D-4147-A7DB-C5D3C550DD79}">
      <dgm:prSet phldrT="[Texte]" custT="1"/>
      <dgm:spPr/>
      <dgm:t>
        <a:bodyPr/>
        <a:lstStyle/>
        <a:p>
          <a:r>
            <a:rPr lang="fr-FR" sz="1050" dirty="0" smtClean="0"/>
            <a:t>Douane</a:t>
          </a:r>
          <a:endParaRPr lang="fr-FR" sz="1050" dirty="0"/>
        </a:p>
      </dgm:t>
    </dgm:pt>
    <dgm:pt modelId="{83EC2F53-9385-41BC-A159-EA874BE9512B}" type="parTrans" cxnId="{59E0C591-0871-42D7-845D-E508DAF39644}">
      <dgm:prSet/>
      <dgm:spPr/>
      <dgm:t>
        <a:bodyPr/>
        <a:lstStyle/>
        <a:p>
          <a:endParaRPr lang="fr-FR"/>
        </a:p>
      </dgm:t>
    </dgm:pt>
    <dgm:pt modelId="{17951B36-5725-47E7-A575-E040DF258488}" type="sibTrans" cxnId="{59E0C591-0871-42D7-845D-E508DAF39644}">
      <dgm:prSet/>
      <dgm:spPr/>
      <dgm:t>
        <a:bodyPr/>
        <a:lstStyle/>
        <a:p>
          <a:endParaRPr lang="fr-FR"/>
        </a:p>
      </dgm:t>
    </dgm:pt>
    <dgm:pt modelId="{A42A42BF-DF74-48FB-A090-3C8B8AAFA3A6}">
      <dgm:prSet phldrT="[Texte]" custT="1"/>
      <dgm:spPr/>
      <dgm:t>
        <a:bodyPr/>
        <a:lstStyle/>
        <a:p>
          <a:r>
            <a:rPr lang="fr-FR" sz="1050" dirty="0" smtClean="0"/>
            <a:t>PAD</a:t>
          </a:r>
          <a:endParaRPr lang="fr-FR" sz="1050" dirty="0"/>
        </a:p>
      </dgm:t>
    </dgm:pt>
    <dgm:pt modelId="{6B187299-551A-46AC-92AC-F05FEE203371}" type="parTrans" cxnId="{C6E6C8B7-37FC-4113-A890-49B3A139BACF}">
      <dgm:prSet/>
      <dgm:spPr/>
      <dgm:t>
        <a:bodyPr/>
        <a:lstStyle/>
        <a:p>
          <a:endParaRPr lang="fr-FR"/>
        </a:p>
      </dgm:t>
    </dgm:pt>
    <dgm:pt modelId="{E067BAAF-1E53-4D4A-B3C0-EFFB20134837}" type="sibTrans" cxnId="{C6E6C8B7-37FC-4113-A890-49B3A139BACF}">
      <dgm:prSet/>
      <dgm:spPr/>
      <dgm:t>
        <a:bodyPr/>
        <a:lstStyle/>
        <a:p>
          <a:endParaRPr lang="fr-FR"/>
        </a:p>
      </dgm:t>
    </dgm:pt>
    <dgm:pt modelId="{7E678BEE-1828-4501-BFBF-638BC4CE92A3}">
      <dgm:prSet phldrT="[Texte]" custT="1"/>
      <dgm:spPr/>
      <dgm:t>
        <a:bodyPr/>
        <a:lstStyle/>
        <a:p>
          <a:r>
            <a:rPr lang="fr-FR" sz="1050" dirty="0" smtClean="0"/>
            <a:t>Organismes Techniques</a:t>
          </a:r>
          <a:endParaRPr lang="fr-FR" sz="1050" dirty="0"/>
        </a:p>
      </dgm:t>
    </dgm:pt>
    <dgm:pt modelId="{1FD3EAEC-B8E0-4D44-A769-AEE017359979}" type="parTrans" cxnId="{BC646847-ADA6-400A-B210-2EF9AD0707A5}">
      <dgm:prSet/>
      <dgm:spPr/>
      <dgm:t>
        <a:bodyPr/>
        <a:lstStyle/>
        <a:p>
          <a:endParaRPr lang="fr-FR"/>
        </a:p>
      </dgm:t>
    </dgm:pt>
    <dgm:pt modelId="{BA385388-0B63-4F2E-8AEC-44161ABA7EE3}" type="sibTrans" cxnId="{BC646847-ADA6-400A-B210-2EF9AD0707A5}">
      <dgm:prSet/>
      <dgm:spPr/>
      <dgm:t>
        <a:bodyPr/>
        <a:lstStyle/>
        <a:p>
          <a:endParaRPr lang="fr-FR"/>
        </a:p>
      </dgm:t>
    </dgm:pt>
    <dgm:pt modelId="{3C113560-A3E3-4DBC-8F41-67C534212C51}">
      <dgm:prSet phldrT="[Texte]" custT="1"/>
      <dgm:spPr/>
      <dgm:t>
        <a:bodyPr/>
        <a:lstStyle/>
        <a:p>
          <a:r>
            <a:rPr lang="fr-FR" sz="1050" dirty="0" smtClean="0"/>
            <a:t>CNCC</a:t>
          </a:r>
          <a:endParaRPr lang="fr-FR" sz="1050" dirty="0"/>
        </a:p>
      </dgm:t>
    </dgm:pt>
    <dgm:pt modelId="{82B126A9-4531-4439-BE7D-3CF5DD54765A}" type="parTrans" cxnId="{6C456106-0D0E-4C3A-9887-4C367F2F1901}">
      <dgm:prSet/>
      <dgm:spPr/>
      <dgm:t>
        <a:bodyPr/>
        <a:lstStyle/>
        <a:p>
          <a:endParaRPr lang="fr-FR"/>
        </a:p>
      </dgm:t>
    </dgm:pt>
    <dgm:pt modelId="{B0F35050-E6D1-4F9A-8604-DF29367F4D6D}" type="sibTrans" cxnId="{6C456106-0D0E-4C3A-9887-4C367F2F1901}">
      <dgm:prSet/>
      <dgm:spPr/>
      <dgm:t>
        <a:bodyPr/>
        <a:lstStyle/>
        <a:p>
          <a:endParaRPr lang="fr-FR"/>
        </a:p>
      </dgm:t>
    </dgm:pt>
    <dgm:pt modelId="{1F768CCB-0BCF-4973-B95D-D73B70B905D4}">
      <dgm:prSet phldrT="[Texte]" custT="1"/>
      <dgm:spPr/>
      <dgm:t>
        <a:bodyPr/>
        <a:lstStyle/>
        <a:p>
          <a:r>
            <a:rPr lang="fr-FR" sz="1050" dirty="0" smtClean="0"/>
            <a:t>Transitaires</a:t>
          </a:r>
          <a:endParaRPr lang="fr-FR" sz="1050" dirty="0"/>
        </a:p>
      </dgm:t>
    </dgm:pt>
    <dgm:pt modelId="{79C381F5-C5B2-4DAE-928C-CCD34A1DA2F8}" type="parTrans" cxnId="{0F8BB45F-490A-4818-AAF5-2C0F56A7979C}">
      <dgm:prSet/>
      <dgm:spPr/>
      <dgm:t>
        <a:bodyPr/>
        <a:lstStyle/>
        <a:p>
          <a:endParaRPr lang="fr-FR"/>
        </a:p>
      </dgm:t>
    </dgm:pt>
    <dgm:pt modelId="{0618B548-8D10-4F92-9CD4-53FD19A08C70}" type="sibTrans" cxnId="{0F8BB45F-490A-4818-AAF5-2C0F56A7979C}">
      <dgm:prSet/>
      <dgm:spPr/>
      <dgm:t>
        <a:bodyPr/>
        <a:lstStyle/>
        <a:p>
          <a:endParaRPr lang="fr-FR"/>
        </a:p>
      </dgm:t>
    </dgm:pt>
    <dgm:pt modelId="{A6D82F36-8281-4969-BDFA-C2D3A95E8605}">
      <dgm:prSet phldrT="[Texte]" custT="1"/>
      <dgm:spPr/>
      <dgm:t>
        <a:bodyPr/>
        <a:lstStyle/>
        <a:p>
          <a:r>
            <a:rPr lang="fr-FR" sz="1050" dirty="0" smtClean="0"/>
            <a:t>Banques</a:t>
          </a:r>
          <a:endParaRPr lang="fr-FR" sz="1050" dirty="0"/>
        </a:p>
      </dgm:t>
    </dgm:pt>
    <dgm:pt modelId="{EF359BBC-A5E0-4CD7-975E-9679AAEE6323}" type="parTrans" cxnId="{BFEAC7AF-7A8F-47AD-99F6-C0D791798EFC}">
      <dgm:prSet/>
      <dgm:spPr/>
      <dgm:t>
        <a:bodyPr/>
        <a:lstStyle/>
        <a:p>
          <a:endParaRPr lang="fr-FR"/>
        </a:p>
      </dgm:t>
    </dgm:pt>
    <dgm:pt modelId="{7075EDB1-9808-4437-B976-1DC93164B2C8}" type="sibTrans" cxnId="{BFEAC7AF-7A8F-47AD-99F6-C0D791798EFC}">
      <dgm:prSet/>
      <dgm:spPr/>
      <dgm:t>
        <a:bodyPr/>
        <a:lstStyle/>
        <a:p>
          <a:endParaRPr lang="fr-FR"/>
        </a:p>
      </dgm:t>
    </dgm:pt>
    <dgm:pt modelId="{8196ACBA-E41B-42BB-9D41-40406A9AFBEE}">
      <dgm:prSet phldrT="[Texte]" custT="1"/>
      <dgm:spPr/>
      <dgm:t>
        <a:bodyPr/>
        <a:lstStyle/>
        <a:p>
          <a:r>
            <a:rPr lang="fr-FR" sz="1050" dirty="0" smtClean="0"/>
            <a:t>Ministère du Commerce</a:t>
          </a:r>
          <a:endParaRPr lang="fr-FR" sz="1050" dirty="0"/>
        </a:p>
      </dgm:t>
    </dgm:pt>
    <dgm:pt modelId="{ED934F60-B2AF-4D78-9F66-848A5560D81C}" type="parTrans" cxnId="{DE9D4EE3-F58B-4908-95BB-F181EBD53DB9}">
      <dgm:prSet/>
      <dgm:spPr/>
      <dgm:t>
        <a:bodyPr/>
        <a:lstStyle/>
        <a:p>
          <a:endParaRPr lang="fr-FR"/>
        </a:p>
      </dgm:t>
    </dgm:pt>
    <dgm:pt modelId="{8824CBB4-72F5-47D3-8108-2CF594595C20}" type="sibTrans" cxnId="{DE9D4EE3-F58B-4908-95BB-F181EBD53DB9}">
      <dgm:prSet/>
      <dgm:spPr/>
      <dgm:t>
        <a:bodyPr/>
        <a:lstStyle/>
        <a:p>
          <a:endParaRPr lang="fr-FR"/>
        </a:p>
      </dgm:t>
    </dgm:pt>
    <dgm:pt modelId="{653745BE-C701-4F20-A248-341E9DF48C8B}">
      <dgm:prSet phldrT="[Texte]" custT="1"/>
      <dgm:spPr/>
      <dgm:t>
        <a:bodyPr/>
        <a:lstStyle/>
        <a:p>
          <a:r>
            <a:rPr lang="fr-FR" sz="1050" dirty="0" smtClean="0"/>
            <a:t>Importateurs</a:t>
          </a:r>
        </a:p>
        <a:p>
          <a:r>
            <a:rPr lang="fr-FR" sz="1050" dirty="0" smtClean="0"/>
            <a:t>Exportateurs</a:t>
          </a:r>
          <a:endParaRPr lang="fr-FR" sz="1050" dirty="0"/>
        </a:p>
      </dgm:t>
    </dgm:pt>
    <dgm:pt modelId="{CB4A65EF-816F-4C79-842A-08BF44297D7B}" type="parTrans" cxnId="{A52D31C1-EB4A-48CF-BA6B-49CC25FE2D8E}">
      <dgm:prSet/>
      <dgm:spPr/>
      <dgm:t>
        <a:bodyPr/>
        <a:lstStyle/>
        <a:p>
          <a:endParaRPr lang="fr-FR"/>
        </a:p>
      </dgm:t>
    </dgm:pt>
    <dgm:pt modelId="{3F22D6D5-502E-4DC0-B9B0-64B7E8E4426B}" type="sibTrans" cxnId="{A52D31C1-EB4A-48CF-BA6B-49CC25FE2D8E}">
      <dgm:prSet/>
      <dgm:spPr/>
      <dgm:t>
        <a:bodyPr/>
        <a:lstStyle/>
        <a:p>
          <a:endParaRPr lang="fr-FR"/>
        </a:p>
      </dgm:t>
    </dgm:pt>
    <dgm:pt modelId="{FFACBBBF-0685-4EE8-8205-47760E7D02EB}">
      <dgm:prSet phldrT="[Texte]" custT="1"/>
      <dgm:spPr/>
      <dgm:t>
        <a:bodyPr/>
        <a:lstStyle/>
        <a:p>
          <a:r>
            <a:rPr lang="fr-FR" sz="1050" dirty="0" smtClean="0"/>
            <a:t>Autres…</a:t>
          </a:r>
          <a:endParaRPr lang="fr-FR" sz="1050" dirty="0"/>
        </a:p>
      </dgm:t>
    </dgm:pt>
    <dgm:pt modelId="{A34B537D-905B-470F-9C6D-D344D4A6708E}" type="parTrans" cxnId="{73270332-DB4E-454F-94D2-42320B408338}">
      <dgm:prSet/>
      <dgm:spPr/>
      <dgm:t>
        <a:bodyPr/>
        <a:lstStyle/>
        <a:p>
          <a:endParaRPr lang="fr-FR"/>
        </a:p>
      </dgm:t>
    </dgm:pt>
    <dgm:pt modelId="{4C81DC33-E759-4012-989E-230BA8A96D21}" type="sibTrans" cxnId="{73270332-DB4E-454F-94D2-42320B408338}">
      <dgm:prSet/>
      <dgm:spPr/>
      <dgm:t>
        <a:bodyPr/>
        <a:lstStyle/>
        <a:p>
          <a:endParaRPr lang="fr-FR"/>
        </a:p>
      </dgm:t>
    </dgm:pt>
    <dgm:pt modelId="{AEF1A7B8-07DC-4718-ADBA-3CC320E5E9FF}" type="pres">
      <dgm:prSet presAssocID="{372CC45F-820D-48FA-A9D5-15BDEEFCCA2C}" presName="cycle" presStyleCnt="0">
        <dgm:presLayoutVars>
          <dgm:chMax val="1"/>
          <dgm:dir/>
          <dgm:animLvl val="ctr"/>
          <dgm:resizeHandles val="exact"/>
        </dgm:presLayoutVars>
      </dgm:prSet>
      <dgm:spPr/>
      <dgm:t>
        <a:bodyPr/>
        <a:lstStyle/>
        <a:p>
          <a:endParaRPr lang="fr-FR"/>
        </a:p>
      </dgm:t>
    </dgm:pt>
    <dgm:pt modelId="{7E2A9DC6-D0FB-4CC0-AD3F-C42325C8DA6A}" type="pres">
      <dgm:prSet presAssocID="{839F7A42-6719-43AF-B24A-D75531354237}" presName="centerShape" presStyleLbl="node0" presStyleIdx="0" presStyleCnt="1" custScaleX="152135" custScaleY="137146"/>
      <dgm:spPr/>
      <dgm:t>
        <a:bodyPr/>
        <a:lstStyle/>
        <a:p>
          <a:endParaRPr lang="fr-FR"/>
        </a:p>
      </dgm:t>
    </dgm:pt>
    <dgm:pt modelId="{E27F7D29-FD9F-4550-8B5B-087471B48A0E}" type="pres">
      <dgm:prSet presAssocID="{5AD0324E-6C59-4F0D-B11B-83423D828F28}" presName="Name9" presStyleLbl="parChTrans1D2" presStyleIdx="0" presStyleCnt="10"/>
      <dgm:spPr/>
      <dgm:t>
        <a:bodyPr/>
        <a:lstStyle/>
        <a:p>
          <a:endParaRPr lang="fr-FR"/>
        </a:p>
      </dgm:t>
    </dgm:pt>
    <dgm:pt modelId="{DD60BD7A-8E39-4E39-B4F8-E1A37C9CB47F}" type="pres">
      <dgm:prSet presAssocID="{5AD0324E-6C59-4F0D-B11B-83423D828F28}" presName="connTx" presStyleLbl="parChTrans1D2" presStyleIdx="0" presStyleCnt="10"/>
      <dgm:spPr/>
      <dgm:t>
        <a:bodyPr/>
        <a:lstStyle/>
        <a:p>
          <a:endParaRPr lang="fr-FR"/>
        </a:p>
      </dgm:t>
    </dgm:pt>
    <dgm:pt modelId="{3C0658A5-6AA4-4DFF-B320-818C6496CAB7}" type="pres">
      <dgm:prSet presAssocID="{D757F1D5-0164-4343-A1FC-078D05439317}" presName="node" presStyleLbl="node1" presStyleIdx="0" presStyleCnt="10">
        <dgm:presLayoutVars>
          <dgm:bulletEnabled val="1"/>
        </dgm:presLayoutVars>
      </dgm:prSet>
      <dgm:spPr/>
      <dgm:t>
        <a:bodyPr/>
        <a:lstStyle/>
        <a:p>
          <a:endParaRPr lang="fr-FR"/>
        </a:p>
      </dgm:t>
    </dgm:pt>
    <dgm:pt modelId="{E87F7A02-8F7A-488E-A40F-94C91C49BC0A}" type="pres">
      <dgm:prSet presAssocID="{83EC2F53-9385-41BC-A159-EA874BE9512B}" presName="Name9" presStyleLbl="parChTrans1D2" presStyleIdx="1" presStyleCnt="10"/>
      <dgm:spPr/>
      <dgm:t>
        <a:bodyPr/>
        <a:lstStyle/>
        <a:p>
          <a:endParaRPr lang="fr-FR"/>
        </a:p>
      </dgm:t>
    </dgm:pt>
    <dgm:pt modelId="{27DA62F1-6ADA-460C-8930-7C62A1E3439D}" type="pres">
      <dgm:prSet presAssocID="{83EC2F53-9385-41BC-A159-EA874BE9512B}" presName="connTx" presStyleLbl="parChTrans1D2" presStyleIdx="1" presStyleCnt="10"/>
      <dgm:spPr/>
      <dgm:t>
        <a:bodyPr/>
        <a:lstStyle/>
        <a:p>
          <a:endParaRPr lang="fr-FR"/>
        </a:p>
      </dgm:t>
    </dgm:pt>
    <dgm:pt modelId="{0F1C293D-7304-4A85-B89F-8F2B79A2F177}" type="pres">
      <dgm:prSet presAssocID="{597F59F3-233D-4147-A7DB-C5D3C550DD79}" presName="node" presStyleLbl="node1" presStyleIdx="1" presStyleCnt="10">
        <dgm:presLayoutVars>
          <dgm:bulletEnabled val="1"/>
        </dgm:presLayoutVars>
      </dgm:prSet>
      <dgm:spPr/>
      <dgm:t>
        <a:bodyPr/>
        <a:lstStyle/>
        <a:p>
          <a:endParaRPr lang="fr-FR"/>
        </a:p>
      </dgm:t>
    </dgm:pt>
    <dgm:pt modelId="{05C9938C-0D5E-47DD-9D9E-0420A07CCE1D}" type="pres">
      <dgm:prSet presAssocID="{6B187299-551A-46AC-92AC-F05FEE203371}" presName="Name9" presStyleLbl="parChTrans1D2" presStyleIdx="2" presStyleCnt="10"/>
      <dgm:spPr/>
      <dgm:t>
        <a:bodyPr/>
        <a:lstStyle/>
        <a:p>
          <a:endParaRPr lang="fr-FR"/>
        </a:p>
      </dgm:t>
    </dgm:pt>
    <dgm:pt modelId="{867C93E9-6C66-4F36-AECD-818F050A7229}" type="pres">
      <dgm:prSet presAssocID="{6B187299-551A-46AC-92AC-F05FEE203371}" presName="connTx" presStyleLbl="parChTrans1D2" presStyleIdx="2" presStyleCnt="10"/>
      <dgm:spPr/>
      <dgm:t>
        <a:bodyPr/>
        <a:lstStyle/>
        <a:p>
          <a:endParaRPr lang="fr-FR"/>
        </a:p>
      </dgm:t>
    </dgm:pt>
    <dgm:pt modelId="{650650A8-0368-455C-BD74-AD9C8CD69807}" type="pres">
      <dgm:prSet presAssocID="{A42A42BF-DF74-48FB-A090-3C8B8AAFA3A6}" presName="node" presStyleLbl="node1" presStyleIdx="2" presStyleCnt="10">
        <dgm:presLayoutVars>
          <dgm:bulletEnabled val="1"/>
        </dgm:presLayoutVars>
      </dgm:prSet>
      <dgm:spPr/>
      <dgm:t>
        <a:bodyPr/>
        <a:lstStyle/>
        <a:p>
          <a:endParaRPr lang="fr-FR"/>
        </a:p>
      </dgm:t>
    </dgm:pt>
    <dgm:pt modelId="{A597F23F-73AC-495B-BC0C-F6AD07B7D311}" type="pres">
      <dgm:prSet presAssocID="{82B126A9-4531-4439-BE7D-3CF5DD54765A}" presName="Name9" presStyleLbl="parChTrans1D2" presStyleIdx="3" presStyleCnt="10"/>
      <dgm:spPr/>
      <dgm:t>
        <a:bodyPr/>
        <a:lstStyle/>
        <a:p>
          <a:endParaRPr lang="fr-FR"/>
        </a:p>
      </dgm:t>
    </dgm:pt>
    <dgm:pt modelId="{911C215D-6A70-4899-AB73-5143197A9565}" type="pres">
      <dgm:prSet presAssocID="{82B126A9-4531-4439-BE7D-3CF5DD54765A}" presName="connTx" presStyleLbl="parChTrans1D2" presStyleIdx="3" presStyleCnt="10"/>
      <dgm:spPr/>
      <dgm:t>
        <a:bodyPr/>
        <a:lstStyle/>
        <a:p>
          <a:endParaRPr lang="fr-FR"/>
        </a:p>
      </dgm:t>
    </dgm:pt>
    <dgm:pt modelId="{38A9C3C8-4517-4C2C-92AE-85A3C3EA881A}" type="pres">
      <dgm:prSet presAssocID="{3C113560-A3E3-4DBC-8F41-67C534212C51}" presName="node" presStyleLbl="node1" presStyleIdx="3" presStyleCnt="10">
        <dgm:presLayoutVars>
          <dgm:bulletEnabled val="1"/>
        </dgm:presLayoutVars>
      </dgm:prSet>
      <dgm:spPr/>
      <dgm:t>
        <a:bodyPr/>
        <a:lstStyle/>
        <a:p>
          <a:endParaRPr lang="fr-FR"/>
        </a:p>
      </dgm:t>
    </dgm:pt>
    <dgm:pt modelId="{CA8029C6-C338-435A-BE65-F267387F7D08}" type="pres">
      <dgm:prSet presAssocID="{1FD3EAEC-B8E0-4D44-A769-AEE017359979}" presName="Name9" presStyleLbl="parChTrans1D2" presStyleIdx="4" presStyleCnt="10"/>
      <dgm:spPr/>
      <dgm:t>
        <a:bodyPr/>
        <a:lstStyle/>
        <a:p>
          <a:endParaRPr lang="fr-FR"/>
        </a:p>
      </dgm:t>
    </dgm:pt>
    <dgm:pt modelId="{79A16A87-D720-4099-A02B-2DC6E1BB861C}" type="pres">
      <dgm:prSet presAssocID="{1FD3EAEC-B8E0-4D44-A769-AEE017359979}" presName="connTx" presStyleLbl="parChTrans1D2" presStyleIdx="4" presStyleCnt="10"/>
      <dgm:spPr/>
      <dgm:t>
        <a:bodyPr/>
        <a:lstStyle/>
        <a:p>
          <a:endParaRPr lang="fr-FR"/>
        </a:p>
      </dgm:t>
    </dgm:pt>
    <dgm:pt modelId="{CD586C88-8C56-4B74-BB23-1669E3F786DB}" type="pres">
      <dgm:prSet presAssocID="{7E678BEE-1828-4501-BFBF-638BC4CE92A3}" presName="node" presStyleLbl="node1" presStyleIdx="4" presStyleCnt="10">
        <dgm:presLayoutVars>
          <dgm:bulletEnabled val="1"/>
        </dgm:presLayoutVars>
      </dgm:prSet>
      <dgm:spPr/>
      <dgm:t>
        <a:bodyPr/>
        <a:lstStyle/>
        <a:p>
          <a:endParaRPr lang="fr-FR"/>
        </a:p>
      </dgm:t>
    </dgm:pt>
    <dgm:pt modelId="{102EC6F4-8F42-4D81-9F82-37F5D4154447}" type="pres">
      <dgm:prSet presAssocID="{79C381F5-C5B2-4DAE-928C-CCD34A1DA2F8}" presName="Name9" presStyleLbl="parChTrans1D2" presStyleIdx="5" presStyleCnt="10"/>
      <dgm:spPr/>
      <dgm:t>
        <a:bodyPr/>
        <a:lstStyle/>
        <a:p>
          <a:endParaRPr lang="fr-FR"/>
        </a:p>
      </dgm:t>
    </dgm:pt>
    <dgm:pt modelId="{DC8F3270-825C-41E7-9ADE-321A54C336CE}" type="pres">
      <dgm:prSet presAssocID="{79C381F5-C5B2-4DAE-928C-CCD34A1DA2F8}" presName="connTx" presStyleLbl="parChTrans1D2" presStyleIdx="5" presStyleCnt="10"/>
      <dgm:spPr/>
      <dgm:t>
        <a:bodyPr/>
        <a:lstStyle/>
        <a:p>
          <a:endParaRPr lang="fr-FR"/>
        </a:p>
      </dgm:t>
    </dgm:pt>
    <dgm:pt modelId="{18658B20-C49A-4C1C-8EC0-7B40501C3852}" type="pres">
      <dgm:prSet presAssocID="{1F768CCB-0BCF-4973-B95D-D73B70B905D4}" presName="node" presStyleLbl="node1" presStyleIdx="5" presStyleCnt="10">
        <dgm:presLayoutVars>
          <dgm:bulletEnabled val="1"/>
        </dgm:presLayoutVars>
      </dgm:prSet>
      <dgm:spPr/>
      <dgm:t>
        <a:bodyPr/>
        <a:lstStyle/>
        <a:p>
          <a:endParaRPr lang="fr-FR"/>
        </a:p>
      </dgm:t>
    </dgm:pt>
    <dgm:pt modelId="{79C4E5B4-152F-4E6F-A4B0-0BF7D2275851}" type="pres">
      <dgm:prSet presAssocID="{CB4A65EF-816F-4C79-842A-08BF44297D7B}" presName="Name9" presStyleLbl="parChTrans1D2" presStyleIdx="6" presStyleCnt="10"/>
      <dgm:spPr/>
      <dgm:t>
        <a:bodyPr/>
        <a:lstStyle/>
        <a:p>
          <a:endParaRPr lang="fr-FR"/>
        </a:p>
      </dgm:t>
    </dgm:pt>
    <dgm:pt modelId="{1939F01F-EF33-4E30-A0F0-86C4B1C92350}" type="pres">
      <dgm:prSet presAssocID="{CB4A65EF-816F-4C79-842A-08BF44297D7B}" presName="connTx" presStyleLbl="parChTrans1D2" presStyleIdx="6" presStyleCnt="10"/>
      <dgm:spPr/>
      <dgm:t>
        <a:bodyPr/>
        <a:lstStyle/>
        <a:p>
          <a:endParaRPr lang="fr-FR"/>
        </a:p>
      </dgm:t>
    </dgm:pt>
    <dgm:pt modelId="{0E9B3CCE-38C7-47EE-BD8A-889B56683806}" type="pres">
      <dgm:prSet presAssocID="{653745BE-C701-4F20-A248-341E9DF48C8B}" presName="node" presStyleLbl="node1" presStyleIdx="6" presStyleCnt="10" custScaleX="111132" custScaleY="82770">
        <dgm:presLayoutVars>
          <dgm:bulletEnabled val="1"/>
        </dgm:presLayoutVars>
      </dgm:prSet>
      <dgm:spPr/>
      <dgm:t>
        <a:bodyPr/>
        <a:lstStyle/>
        <a:p>
          <a:endParaRPr lang="fr-FR"/>
        </a:p>
      </dgm:t>
    </dgm:pt>
    <dgm:pt modelId="{8EB23039-213B-46A8-AF0B-BC6DC23D9D15}" type="pres">
      <dgm:prSet presAssocID="{EF359BBC-A5E0-4CD7-975E-9679AAEE6323}" presName="Name9" presStyleLbl="parChTrans1D2" presStyleIdx="7" presStyleCnt="10"/>
      <dgm:spPr/>
      <dgm:t>
        <a:bodyPr/>
        <a:lstStyle/>
        <a:p>
          <a:endParaRPr lang="fr-FR"/>
        </a:p>
      </dgm:t>
    </dgm:pt>
    <dgm:pt modelId="{FE7013FB-9B8B-4158-AE46-A03093CAE224}" type="pres">
      <dgm:prSet presAssocID="{EF359BBC-A5E0-4CD7-975E-9679AAEE6323}" presName="connTx" presStyleLbl="parChTrans1D2" presStyleIdx="7" presStyleCnt="10"/>
      <dgm:spPr/>
      <dgm:t>
        <a:bodyPr/>
        <a:lstStyle/>
        <a:p>
          <a:endParaRPr lang="fr-FR"/>
        </a:p>
      </dgm:t>
    </dgm:pt>
    <dgm:pt modelId="{40D937FF-0D03-4B4D-812B-4EE69B241C2B}" type="pres">
      <dgm:prSet presAssocID="{A6D82F36-8281-4969-BDFA-C2D3A95E8605}" presName="node" presStyleLbl="node1" presStyleIdx="7" presStyleCnt="10">
        <dgm:presLayoutVars>
          <dgm:bulletEnabled val="1"/>
        </dgm:presLayoutVars>
      </dgm:prSet>
      <dgm:spPr/>
      <dgm:t>
        <a:bodyPr/>
        <a:lstStyle/>
        <a:p>
          <a:endParaRPr lang="fr-FR"/>
        </a:p>
      </dgm:t>
    </dgm:pt>
    <dgm:pt modelId="{BA57A04A-B285-4BD5-88A7-CAAD227EEF3A}" type="pres">
      <dgm:prSet presAssocID="{ED934F60-B2AF-4D78-9F66-848A5560D81C}" presName="Name9" presStyleLbl="parChTrans1D2" presStyleIdx="8" presStyleCnt="10"/>
      <dgm:spPr/>
      <dgm:t>
        <a:bodyPr/>
        <a:lstStyle/>
        <a:p>
          <a:endParaRPr lang="fr-FR"/>
        </a:p>
      </dgm:t>
    </dgm:pt>
    <dgm:pt modelId="{4F62988C-1C32-4006-BFE8-850B28B7459F}" type="pres">
      <dgm:prSet presAssocID="{ED934F60-B2AF-4D78-9F66-848A5560D81C}" presName="connTx" presStyleLbl="parChTrans1D2" presStyleIdx="8" presStyleCnt="10"/>
      <dgm:spPr/>
      <dgm:t>
        <a:bodyPr/>
        <a:lstStyle/>
        <a:p>
          <a:endParaRPr lang="fr-FR"/>
        </a:p>
      </dgm:t>
    </dgm:pt>
    <dgm:pt modelId="{D35996F2-8BAA-4E62-A8A9-E0249417A8BD}" type="pres">
      <dgm:prSet presAssocID="{8196ACBA-E41B-42BB-9D41-40406A9AFBEE}" presName="node" presStyleLbl="node1" presStyleIdx="8" presStyleCnt="10">
        <dgm:presLayoutVars>
          <dgm:bulletEnabled val="1"/>
        </dgm:presLayoutVars>
      </dgm:prSet>
      <dgm:spPr/>
      <dgm:t>
        <a:bodyPr/>
        <a:lstStyle/>
        <a:p>
          <a:endParaRPr lang="fr-FR"/>
        </a:p>
      </dgm:t>
    </dgm:pt>
    <dgm:pt modelId="{FAE25171-D790-42FA-B508-332F5BC9F16A}" type="pres">
      <dgm:prSet presAssocID="{A34B537D-905B-470F-9C6D-D344D4A6708E}" presName="Name9" presStyleLbl="parChTrans1D2" presStyleIdx="9" presStyleCnt="10"/>
      <dgm:spPr/>
      <dgm:t>
        <a:bodyPr/>
        <a:lstStyle/>
        <a:p>
          <a:endParaRPr lang="fr-FR"/>
        </a:p>
      </dgm:t>
    </dgm:pt>
    <dgm:pt modelId="{C0F9AC4B-BCB6-4A4C-A384-14ECC250BA63}" type="pres">
      <dgm:prSet presAssocID="{A34B537D-905B-470F-9C6D-D344D4A6708E}" presName="connTx" presStyleLbl="parChTrans1D2" presStyleIdx="9" presStyleCnt="10"/>
      <dgm:spPr/>
      <dgm:t>
        <a:bodyPr/>
        <a:lstStyle/>
        <a:p>
          <a:endParaRPr lang="fr-FR"/>
        </a:p>
      </dgm:t>
    </dgm:pt>
    <dgm:pt modelId="{505D11D4-13DC-49D0-AE2F-9E3C0A607593}" type="pres">
      <dgm:prSet presAssocID="{FFACBBBF-0685-4EE8-8205-47760E7D02EB}" presName="node" presStyleLbl="node1" presStyleIdx="9" presStyleCnt="10">
        <dgm:presLayoutVars>
          <dgm:bulletEnabled val="1"/>
        </dgm:presLayoutVars>
      </dgm:prSet>
      <dgm:spPr/>
      <dgm:t>
        <a:bodyPr/>
        <a:lstStyle/>
        <a:p>
          <a:endParaRPr lang="fr-FR"/>
        </a:p>
      </dgm:t>
    </dgm:pt>
  </dgm:ptLst>
  <dgm:cxnLst>
    <dgm:cxn modelId="{DF8C061A-F9A1-447A-8EE9-D2BDADF147F2}" type="presOf" srcId="{1FD3EAEC-B8E0-4D44-A769-AEE017359979}" destId="{79A16A87-D720-4099-A02B-2DC6E1BB861C}" srcOrd="1" destOrd="0" presId="urn:microsoft.com/office/officeart/2005/8/layout/radial1"/>
    <dgm:cxn modelId="{0F8BB45F-490A-4818-AAF5-2C0F56A7979C}" srcId="{839F7A42-6719-43AF-B24A-D75531354237}" destId="{1F768CCB-0BCF-4973-B95D-D73B70B905D4}" srcOrd="5" destOrd="0" parTransId="{79C381F5-C5B2-4DAE-928C-CCD34A1DA2F8}" sibTransId="{0618B548-8D10-4F92-9CD4-53FD19A08C70}"/>
    <dgm:cxn modelId="{59E0C591-0871-42D7-845D-E508DAF39644}" srcId="{839F7A42-6719-43AF-B24A-D75531354237}" destId="{597F59F3-233D-4147-A7DB-C5D3C550DD79}" srcOrd="1" destOrd="0" parTransId="{83EC2F53-9385-41BC-A159-EA874BE9512B}" sibTransId="{17951B36-5725-47E7-A575-E040DF258488}"/>
    <dgm:cxn modelId="{774AF640-389E-4001-A57A-5E57C2E665E1}" type="presOf" srcId="{839F7A42-6719-43AF-B24A-D75531354237}" destId="{7E2A9DC6-D0FB-4CC0-AD3F-C42325C8DA6A}" srcOrd="0" destOrd="0" presId="urn:microsoft.com/office/officeart/2005/8/layout/radial1"/>
    <dgm:cxn modelId="{5BF3F1DD-266B-4956-8F6C-FCC53551C965}" type="presOf" srcId="{ED934F60-B2AF-4D78-9F66-848A5560D81C}" destId="{4F62988C-1C32-4006-BFE8-850B28B7459F}" srcOrd="1" destOrd="0" presId="urn:microsoft.com/office/officeart/2005/8/layout/radial1"/>
    <dgm:cxn modelId="{B60F464E-2E1E-4ECD-AE28-9C13CE9D0B2C}" type="presOf" srcId="{EF359BBC-A5E0-4CD7-975E-9679AAEE6323}" destId="{FE7013FB-9B8B-4158-AE46-A03093CAE224}" srcOrd="1" destOrd="0" presId="urn:microsoft.com/office/officeart/2005/8/layout/radial1"/>
    <dgm:cxn modelId="{DFFC5220-EDC9-409A-97A8-53005D04AC2B}" type="presOf" srcId="{79C381F5-C5B2-4DAE-928C-CCD34A1DA2F8}" destId="{DC8F3270-825C-41E7-9ADE-321A54C336CE}" srcOrd="1" destOrd="0" presId="urn:microsoft.com/office/officeart/2005/8/layout/radial1"/>
    <dgm:cxn modelId="{73270332-DB4E-454F-94D2-42320B408338}" srcId="{839F7A42-6719-43AF-B24A-D75531354237}" destId="{FFACBBBF-0685-4EE8-8205-47760E7D02EB}" srcOrd="9" destOrd="0" parTransId="{A34B537D-905B-470F-9C6D-D344D4A6708E}" sibTransId="{4C81DC33-E759-4012-989E-230BA8A96D21}"/>
    <dgm:cxn modelId="{FC00E0F0-ECBE-4380-A5CD-3EEB8B52A402}" type="presOf" srcId="{6B187299-551A-46AC-92AC-F05FEE203371}" destId="{867C93E9-6C66-4F36-AECD-818F050A7229}" srcOrd="1" destOrd="0" presId="urn:microsoft.com/office/officeart/2005/8/layout/radial1"/>
    <dgm:cxn modelId="{A77581AD-F340-475A-87AD-73049245F510}" srcId="{839F7A42-6719-43AF-B24A-D75531354237}" destId="{D757F1D5-0164-4343-A1FC-078D05439317}" srcOrd="0" destOrd="0" parTransId="{5AD0324E-6C59-4F0D-B11B-83423D828F28}" sibTransId="{CECE8BA7-25E9-43AB-8A25-7AB7F31361EA}"/>
    <dgm:cxn modelId="{CC87AD4A-BCAF-423E-8AFB-952F1BDF9BA5}" type="presOf" srcId="{82B126A9-4531-4439-BE7D-3CF5DD54765A}" destId="{911C215D-6A70-4899-AB73-5143197A9565}" srcOrd="1" destOrd="0" presId="urn:microsoft.com/office/officeart/2005/8/layout/radial1"/>
    <dgm:cxn modelId="{C6E6C8B7-37FC-4113-A890-49B3A139BACF}" srcId="{839F7A42-6719-43AF-B24A-D75531354237}" destId="{A42A42BF-DF74-48FB-A090-3C8B8AAFA3A6}" srcOrd="2" destOrd="0" parTransId="{6B187299-551A-46AC-92AC-F05FEE203371}" sibTransId="{E067BAAF-1E53-4D4A-B3C0-EFFB20134837}"/>
    <dgm:cxn modelId="{462927EE-EC89-4EB9-A236-B364F6FA48C0}" type="presOf" srcId="{A34B537D-905B-470F-9C6D-D344D4A6708E}" destId="{FAE25171-D790-42FA-B508-332F5BC9F16A}" srcOrd="0" destOrd="0" presId="urn:microsoft.com/office/officeart/2005/8/layout/radial1"/>
    <dgm:cxn modelId="{4AE46480-F27A-4E45-9FF0-8E3085822B01}" type="presOf" srcId="{ED934F60-B2AF-4D78-9F66-848A5560D81C}" destId="{BA57A04A-B285-4BD5-88A7-CAAD227EEF3A}" srcOrd="0" destOrd="0" presId="urn:microsoft.com/office/officeart/2005/8/layout/radial1"/>
    <dgm:cxn modelId="{1DE22197-9A2B-4492-902D-20DDEAF19702}" type="presOf" srcId="{83EC2F53-9385-41BC-A159-EA874BE9512B}" destId="{E87F7A02-8F7A-488E-A40F-94C91C49BC0A}" srcOrd="0" destOrd="0" presId="urn:microsoft.com/office/officeart/2005/8/layout/radial1"/>
    <dgm:cxn modelId="{A574774E-3D94-49D3-AC0A-4885027327B1}" type="presOf" srcId="{8196ACBA-E41B-42BB-9D41-40406A9AFBEE}" destId="{D35996F2-8BAA-4E62-A8A9-E0249417A8BD}" srcOrd="0" destOrd="0" presId="urn:microsoft.com/office/officeart/2005/8/layout/radial1"/>
    <dgm:cxn modelId="{83CA3456-78C1-44F0-ACC5-2267431BCDA8}" type="presOf" srcId="{6B187299-551A-46AC-92AC-F05FEE203371}" destId="{05C9938C-0D5E-47DD-9D9E-0420A07CCE1D}" srcOrd="0" destOrd="0" presId="urn:microsoft.com/office/officeart/2005/8/layout/radial1"/>
    <dgm:cxn modelId="{47104A58-A823-4481-B957-B0B2D66B442D}" type="presOf" srcId="{EF359BBC-A5E0-4CD7-975E-9679AAEE6323}" destId="{8EB23039-213B-46A8-AF0B-BC6DC23D9D15}" srcOrd="0" destOrd="0" presId="urn:microsoft.com/office/officeart/2005/8/layout/radial1"/>
    <dgm:cxn modelId="{6E29AC14-2EF0-48DA-9C9C-B02EDEB82ABB}" type="presOf" srcId="{CB4A65EF-816F-4C79-842A-08BF44297D7B}" destId="{1939F01F-EF33-4E30-A0F0-86C4B1C92350}" srcOrd="1" destOrd="0" presId="urn:microsoft.com/office/officeart/2005/8/layout/radial1"/>
    <dgm:cxn modelId="{BFEAC7AF-7A8F-47AD-99F6-C0D791798EFC}" srcId="{839F7A42-6719-43AF-B24A-D75531354237}" destId="{A6D82F36-8281-4969-BDFA-C2D3A95E8605}" srcOrd="7" destOrd="0" parTransId="{EF359BBC-A5E0-4CD7-975E-9679AAEE6323}" sibTransId="{7075EDB1-9808-4437-B976-1DC93164B2C8}"/>
    <dgm:cxn modelId="{FE518CD7-ADEC-4610-B1F3-43E2648347D8}" type="presOf" srcId="{372CC45F-820D-48FA-A9D5-15BDEEFCCA2C}" destId="{AEF1A7B8-07DC-4718-ADBA-3CC320E5E9FF}" srcOrd="0" destOrd="0" presId="urn:microsoft.com/office/officeart/2005/8/layout/radial1"/>
    <dgm:cxn modelId="{616B4F3D-2649-4F67-B5BF-29F45CE8BA0F}" type="presOf" srcId="{5AD0324E-6C59-4F0D-B11B-83423D828F28}" destId="{DD60BD7A-8E39-4E39-B4F8-E1A37C9CB47F}" srcOrd="1" destOrd="0" presId="urn:microsoft.com/office/officeart/2005/8/layout/radial1"/>
    <dgm:cxn modelId="{BC646847-ADA6-400A-B210-2EF9AD0707A5}" srcId="{839F7A42-6719-43AF-B24A-D75531354237}" destId="{7E678BEE-1828-4501-BFBF-638BC4CE92A3}" srcOrd="4" destOrd="0" parTransId="{1FD3EAEC-B8E0-4D44-A769-AEE017359979}" sibTransId="{BA385388-0B63-4F2E-8AEC-44161ABA7EE3}"/>
    <dgm:cxn modelId="{6C456106-0D0E-4C3A-9887-4C367F2F1901}" srcId="{839F7A42-6719-43AF-B24A-D75531354237}" destId="{3C113560-A3E3-4DBC-8F41-67C534212C51}" srcOrd="3" destOrd="0" parTransId="{82B126A9-4531-4439-BE7D-3CF5DD54765A}" sibTransId="{B0F35050-E6D1-4F9A-8604-DF29367F4D6D}"/>
    <dgm:cxn modelId="{BE532507-7E90-4FA5-B1E7-E2B9B417919C}" type="presOf" srcId="{79C381F5-C5B2-4DAE-928C-CCD34A1DA2F8}" destId="{102EC6F4-8F42-4D81-9F82-37F5D4154447}" srcOrd="0" destOrd="0" presId="urn:microsoft.com/office/officeart/2005/8/layout/radial1"/>
    <dgm:cxn modelId="{48A0CBBE-379D-4C03-845E-CB30EFE74B14}" type="presOf" srcId="{82B126A9-4531-4439-BE7D-3CF5DD54765A}" destId="{A597F23F-73AC-495B-BC0C-F6AD07B7D311}" srcOrd="0" destOrd="0" presId="urn:microsoft.com/office/officeart/2005/8/layout/radial1"/>
    <dgm:cxn modelId="{725270FA-3B0F-4B41-B5AA-358BB12B0B0D}" type="presOf" srcId="{A34B537D-905B-470F-9C6D-D344D4A6708E}" destId="{C0F9AC4B-BCB6-4A4C-A384-14ECC250BA63}" srcOrd="1" destOrd="0" presId="urn:microsoft.com/office/officeart/2005/8/layout/radial1"/>
    <dgm:cxn modelId="{A52D31C1-EB4A-48CF-BA6B-49CC25FE2D8E}" srcId="{839F7A42-6719-43AF-B24A-D75531354237}" destId="{653745BE-C701-4F20-A248-341E9DF48C8B}" srcOrd="6" destOrd="0" parTransId="{CB4A65EF-816F-4C79-842A-08BF44297D7B}" sibTransId="{3F22D6D5-502E-4DC0-B9B0-64B7E8E4426B}"/>
    <dgm:cxn modelId="{877D09FC-6FA0-4595-9298-128CC9F30004}" type="presOf" srcId="{A6D82F36-8281-4969-BDFA-C2D3A95E8605}" destId="{40D937FF-0D03-4B4D-812B-4EE69B241C2B}" srcOrd="0" destOrd="0" presId="urn:microsoft.com/office/officeart/2005/8/layout/radial1"/>
    <dgm:cxn modelId="{BE7F0C59-EDE5-4C87-A709-6A512DD11AB5}" srcId="{372CC45F-820D-48FA-A9D5-15BDEEFCCA2C}" destId="{839F7A42-6719-43AF-B24A-D75531354237}" srcOrd="0" destOrd="0" parTransId="{BBF67A84-7F52-4C52-9E32-324C86A862DC}" sibTransId="{534DE579-4CF8-442D-9882-5ACE7CC39CD5}"/>
    <dgm:cxn modelId="{C7771DFC-27AE-4856-A474-F8F05FD8B7BD}" type="presOf" srcId="{FFACBBBF-0685-4EE8-8205-47760E7D02EB}" destId="{505D11D4-13DC-49D0-AE2F-9E3C0A607593}" srcOrd="0" destOrd="0" presId="urn:microsoft.com/office/officeart/2005/8/layout/radial1"/>
    <dgm:cxn modelId="{DE9D4EE3-F58B-4908-95BB-F181EBD53DB9}" srcId="{839F7A42-6719-43AF-B24A-D75531354237}" destId="{8196ACBA-E41B-42BB-9D41-40406A9AFBEE}" srcOrd="8" destOrd="0" parTransId="{ED934F60-B2AF-4D78-9F66-848A5560D81C}" sibTransId="{8824CBB4-72F5-47D3-8108-2CF594595C20}"/>
    <dgm:cxn modelId="{CB9BAA7B-128E-4AC6-8805-BD4C26C03FDD}" type="presOf" srcId="{7E678BEE-1828-4501-BFBF-638BC4CE92A3}" destId="{CD586C88-8C56-4B74-BB23-1669E3F786DB}" srcOrd="0" destOrd="0" presId="urn:microsoft.com/office/officeart/2005/8/layout/radial1"/>
    <dgm:cxn modelId="{969CAC0A-4817-44B5-8183-68923DE377E2}" type="presOf" srcId="{653745BE-C701-4F20-A248-341E9DF48C8B}" destId="{0E9B3CCE-38C7-47EE-BD8A-889B56683806}" srcOrd="0" destOrd="0" presId="urn:microsoft.com/office/officeart/2005/8/layout/radial1"/>
    <dgm:cxn modelId="{143606A9-8D93-4A8F-8D2B-EDB9DB9501C8}" type="presOf" srcId="{1FD3EAEC-B8E0-4D44-A769-AEE017359979}" destId="{CA8029C6-C338-435A-BE65-F267387F7D08}" srcOrd="0" destOrd="0" presId="urn:microsoft.com/office/officeart/2005/8/layout/radial1"/>
    <dgm:cxn modelId="{B8780141-ECB6-4473-9B37-87AF3FE9CCAA}" type="presOf" srcId="{3C113560-A3E3-4DBC-8F41-67C534212C51}" destId="{38A9C3C8-4517-4C2C-92AE-85A3C3EA881A}" srcOrd="0" destOrd="0" presId="urn:microsoft.com/office/officeart/2005/8/layout/radial1"/>
    <dgm:cxn modelId="{85F6019F-CC71-4907-B8AF-3CEFCF0A8620}" type="presOf" srcId="{83EC2F53-9385-41BC-A159-EA874BE9512B}" destId="{27DA62F1-6ADA-460C-8930-7C62A1E3439D}" srcOrd="1" destOrd="0" presId="urn:microsoft.com/office/officeart/2005/8/layout/radial1"/>
    <dgm:cxn modelId="{811C79D1-7B3B-4D22-8111-B48C7375D7A3}" type="presOf" srcId="{597F59F3-233D-4147-A7DB-C5D3C550DD79}" destId="{0F1C293D-7304-4A85-B89F-8F2B79A2F177}" srcOrd="0" destOrd="0" presId="urn:microsoft.com/office/officeart/2005/8/layout/radial1"/>
    <dgm:cxn modelId="{60F1060C-EB6A-401A-AD8F-39B3E43BEBB8}" type="presOf" srcId="{5AD0324E-6C59-4F0D-B11B-83423D828F28}" destId="{E27F7D29-FD9F-4550-8B5B-087471B48A0E}" srcOrd="0" destOrd="0" presId="urn:microsoft.com/office/officeart/2005/8/layout/radial1"/>
    <dgm:cxn modelId="{8086A755-52E1-4444-BF48-E639BFBECA9D}" type="presOf" srcId="{1F768CCB-0BCF-4973-B95D-D73B70B905D4}" destId="{18658B20-C49A-4C1C-8EC0-7B40501C3852}" srcOrd="0" destOrd="0" presId="urn:microsoft.com/office/officeart/2005/8/layout/radial1"/>
    <dgm:cxn modelId="{ADE0C66F-10E7-445B-B5AE-6AA511F57885}" type="presOf" srcId="{CB4A65EF-816F-4C79-842A-08BF44297D7B}" destId="{79C4E5B4-152F-4E6F-A4B0-0BF7D2275851}" srcOrd="0" destOrd="0" presId="urn:microsoft.com/office/officeart/2005/8/layout/radial1"/>
    <dgm:cxn modelId="{15AC2B1F-CCF8-4BE9-B633-9A517EA9AA80}" type="presOf" srcId="{A42A42BF-DF74-48FB-A090-3C8B8AAFA3A6}" destId="{650650A8-0368-455C-BD74-AD9C8CD69807}" srcOrd="0" destOrd="0" presId="urn:microsoft.com/office/officeart/2005/8/layout/radial1"/>
    <dgm:cxn modelId="{830CB67E-F7B5-4562-AFB0-AF2F9EC46899}" type="presOf" srcId="{D757F1D5-0164-4343-A1FC-078D05439317}" destId="{3C0658A5-6AA4-4DFF-B320-818C6496CAB7}" srcOrd="0" destOrd="0" presId="urn:microsoft.com/office/officeart/2005/8/layout/radial1"/>
    <dgm:cxn modelId="{1550E438-6396-4CF4-AB7D-0B3029768010}" type="presParOf" srcId="{AEF1A7B8-07DC-4718-ADBA-3CC320E5E9FF}" destId="{7E2A9DC6-D0FB-4CC0-AD3F-C42325C8DA6A}" srcOrd="0" destOrd="0" presId="urn:microsoft.com/office/officeart/2005/8/layout/radial1"/>
    <dgm:cxn modelId="{CFBA59CF-C621-4993-BBDB-D4B165124A19}" type="presParOf" srcId="{AEF1A7B8-07DC-4718-ADBA-3CC320E5E9FF}" destId="{E27F7D29-FD9F-4550-8B5B-087471B48A0E}" srcOrd="1" destOrd="0" presId="urn:microsoft.com/office/officeart/2005/8/layout/radial1"/>
    <dgm:cxn modelId="{005B349D-1670-4BFC-A9E8-78C94C612BE1}" type="presParOf" srcId="{E27F7D29-FD9F-4550-8B5B-087471B48A0E}" destId="{DD60BD7A-8E39-4E39-B4F8-E1A37C9CB47F}" srcOrd="0" destOrd="0" presId="urn:microsoft.com/office/officeart/2005/8/layout/radial1"/>
    <dgm:cxn modelId="{6F3A3905-6C65-42DA-B23E-4AF3EE4DCAE4}" type="presParOf" srcId="{AEF1A7B8-07DC-4718-ADBA-3CC320E5E9FF}" destId="{3C0658A5-6AA4-4DFF-B320-818C6496CAB7}" srcOrd="2" destOrd="0" presId="urn:microsoft.com/office/officeart/2005/8/layout/radial1"/>
    <dgm:cxn modelId="{40A12440-B903-49F7-9AEB-C57251FD26FF}" type="presParOf" srcId="{AEF1A7B8-07DC-4718-ADBA-3CC320E5E9FF}" destId="{E87F7A02-8F7A-488E-A40F-94C91C49BC0A}" srcOrd="3" destOrd="0" presId="urn:microsoft.com/office/officeart/2005/8/layout/radial1"/>
    <dgm:cxn modelId="{6E7301B5-D34A-432C-A9AD-E4F68E384A8D}" type="presParOf" srcId="{E87F7A02-8F7A-488E-A40F-94C91C49BC0A}" destId="{27DA62F1-6ADA-460C-8930-7C62A1E3439D}" srcOrd="0" destOrd="0" presId="urn:microsoft.com/office/officeart/2005/8/layout/radial1"/>
    <dgm:cxn modelId="{F8E24990-6214-4D29-B6FB-BF88440DDBC0}" type="presParOf" srcId="{AEF1A7B8-07DC-4718-ADBA-3CC320E5E9FF}" destId="{0F1C293D-7304-4A85-B89F-8F2B79A2F177}" srcOrd="4" destOrd="0" presId="urn:microsoft.com/office/officeart/2005/8/layout/radial1"/>
    <dgm:cxn modelId="{2454AA85-F342-4320-89CE-0E8183AAA652}" type="presParOf" srcId="{AEF1A7B8-07DC-4718-ADBA-3CC320E5E9FF}" destId="{05C9938C-0D5E-47DD-9D9E-0420A07CCE1D}" srcOrd="5" destOrd="0" presId="urn:microsoft.com/office/officeart/2005/8/layout/radial1"/>
    <dgm:cxn modelId="{B6ED8130-8D35-4D77-9767-AC0E707768D3}" type="presParOf" srcId="{05C9938C-0D5E-47DD-9D9E-0420A07CCE1D}" destId="{867C93E9-6C66-4F36-AECD-818F050A7229}" srcOrd="0" destOrd="0" presId="urn:microsoft.com/office/officeart/2005/8/layout/radial1"/>
    <dgm:cxn modelId="{91284816-50CC-42E5-8E1C-1024719681D8}" type="presParOf" srcId="{AEF1A7B8-07DC-4718-ADBA-3CC320E5E9FF}" destId="{650650A8-0368-455C-BD74-AD9C8CD69807}" srcOrd="6" destOrd="0" presId="urn:microsoft.com/office/officeart/2005/8/layout/radial1"/>
    <dgm:cxn modelId="{587E2DB0-6D76-42D1-8159-86B8A2418B07}" type="presParOf" srcId="{AEF1A7B8-07DC-4718-ADBA-3CC320E5E9FF}" destId="{A597F23F-73AC-495B-BC0C-F6AD07B7D311}" srcOrd="7" destOrd="0" presId="urn:microsoft.com/office/officeart/2005/8/layout/radial1"/>
    <dgm:cxn modelId="{F1FB1526-0C12-4D14-B98B-7D180906E354}" type="presParOf" srcId="{A597F23F-73AC-495B-BC0C-F6AD07B7D311}" destId="{911C215D-6A70-4899-AB73-5143197A9565}" srcOrd="0" destOrd="0" presId="urn:microsoft.com/office/officeart/2005/8/layout/radial1"/>
    <dgm:cxn modelId="{D16143F3-0A8A-4DE7-BA63-04EBF9F13455}" type="presParOf" srcId="{AEF1A7B8-07DC-4718-ADBA-3CC320E5E9FF}" destId="{38A9C3C8-4517-4C2C-92AE-85A3C3EA881A}" srcOrd="8" destOrd="0" presId="urn:microsoft.com/office/officeart/2005/8/layout/radial1"/>
    <dgm:cxn modelId="{88727CC2-DB54-4178-82A2-827E2902D35A}" type="presParOf" srcId="{AEF1A7B8-07DC-4718-ADBA-3CC320E5E9FF}" destId="{CA8029C6-C338-435A-BE65-F267387F7D08}" srcOrd="9" destOrd="0" presId="urn:microsoft.com/office/officeart/2005/8/layout/radial1"/>
    <dgm:cxn modelId="{6FFFE32F-E338-40EC-9598-BEE31050AC03}" type="presParOf" srcId="{CA8029C6-C338-435A-BE65-F267387F7D08}" destId="{79A16A87-D720-4099-A02B-2DC6E1BB861C}" srcOrd="0" destOrd="0" presId="urn:microsoft.com/office/officeart/2005/8/layout/radial1"/>
    <dgm:cxn modelId="{1C07B198-8F2C-4F08-8964-0F11D696AEF8}" type="presParOf" srcId="{AEF1A7B8-07DC-4718-ADBA-3CC320E5E9FF}" destId="{CD586C88-8C56-4B74-BB23-1669E3F786DB}" srcOrd="10" destOrd="0" presId="urn:microsoft.com/office/officeart/2005/8/layout/radial1"/>
    <dgm:cxn modelId="{4D39266F-CF64-4C5F-8913-9CDB9FB55AA4}" type="presParOf" srcId="{AEF1A7B8-07DC-4718-ADBA-3CC320E5E9FF}" destId="{102EC6F4-8F42-4D81-9F82-37F5D4154447}" srcOrd="11" destOrd="0" presId="urn:microsoft.com/office/officeart/2005/8/layout/radial1"/>
    <dgm:cxn modelId="{72534C5C-0787-4010-AEEA-77D4770E8599}" type="presParOf" srcId="{102EC6F4-8F42-4D81-9F82-37F5D4154447}" destId="{DC8F3270-825C-41E7-9ADE-321A54C336CE}" srcOrd="0" destOrd="0" presId="urn:microsoft.com/office/officeart/2005/8/layout/radial1"/>
    <dgm:cxn modelId="{B4E04D72-A5F9-4C04-A348-0136E3B8940E}" type="presParOf" srcId="{AEF1A7B8-07DC-4718-ADBA-3CC320E5E9FF}" destId="{18658B20-C49A-4C1C-8EC0-7B40501C3852}" srcOrd="12" destOrd="0" presId="urn:microsoft.com/office/officeart/2005/8/layout/radial1"/>
    <dgm:cxn modelId="{87642935-2335-4094-B742-4A411F685BE0}" type="presParOf" srcId="{AEF1A7B8-07DC-4718-ADBA-3CC320E5E9FF}" destId="{79C4E5B4-152F-4E6F-A4B0-0BF7D2275851}" srcOrd="13" destOrd="0" presId="urn:microsoft.com/office/officeart/2005/8/layout/radial1"/>
    <dgm:cxn modelId="{3BDC56F4-9755-48A9-8917-BF76F834DF40}" type="presParOf" srcId="{79C4E5B4-152F-4E6F-A4B0-0BF7D2275851}" destId="{1939F01F-EF33-4E30-A0F0-86C4B1C92350}" srcOrd="0" destOrd="0" presId="urn:microsoft.com/office/officeart/2005/8/layout/radial1"/>
    <dgm:cxn modelId="{A6981FC4-FF70-4A26-9CDF-0E325B167D38}" type="presParOf" srcId="{AEF1A7B8-07DC-4718-ADBA-3CC320E5E9FF}" destId="{0E9B3CCE-38C7-47EE-BD8A-889B56683806}" srcOrd="14" destOrd="0" presId="urn:microsoft.com/office/officeart/2005/8/layout/radial1"/>
    <dgm:cxn modelId="{6BB3B77C-3887-4746-A8B0-75C53A97AB3A}" type="presParOf" srcId="{AEF1A7B8-07DC-4718-ADBA-3CC320E5E9FF}" destId="{8EB23039-213B-46A8-AF0B-BC6DC23D9D15}" srcOrd="15" destOrd="0" presId="urn:microsoft.com/office/officeart/2005/8/layout/radial1"/>
    <dgm:cxn modelId="{C804715F-C5A8-4944-9402-4FF43141A084}" type="presParOf" srcId="{8EB23039-213B-46A8-AF0B-BC6DC23D9D15}" destId="{FE7013FB-9B8B-4158-AE46-A03093CAE224}" srcOrd="0" destOrd="0" presId="urn:microsoft.com/office/officeart/2005/8/layout/radial1"/>
    <dgm:cxn modelId="{47B865EA-804A-484B-9E3C-9AD178524A8F}" type="presParOf" srcId="{AEF1A7B8-07DC-4718-ADBA-3CC320E5E9FF}" destId="{40D937FF-0D03-4B4D-812B-4EE69B241C2B}" srcOrd="16" destOrd="0" presId="urn:microsoft.com/office/officeart/2005/8/layout/radial1"/>
    <dgm:cxn modelId="{2DCC3E65-0462-4D66-A562-47BB3BCF9ECA}" type="presParOf" srcId="{AEF1A7B8-07DC-4718-ADBA-3CC320E5E9FF}" destId="{BA57A04A-B285-4BD5-88A7-CAAD227EEF3A}" srcOrd="17" destOrd="0" presId="urn:microsoft.com/office/officeart/2005/8/layout/radial1"/>
    <dgm:cxn modelId="{2B539085-9C53-4473-817E-4A7C07D3855A}" type="presParOf" srcId="{BA57A04A-B285-4BD5-88A7-CAAD227EEF3A}" destId="{4F62988C-1C32-4006-BFE8-850B28B7459F}" srcOrd="0" destOrd="0" presId="urn:microsoft.com/office/officeart/2005/8/layout/radial1"/>
    <dgm:cxn modelId="{A84778DD-7EFB-423A-BABD-BADFAC44CD9E}" type="presParOf" srcId="{AEF1A7B8-07DC-4718-ADBA-3CC320E5E9FF}" destId="{D35996F2-8BAA-4E62-A8A9-E0249417A8BD}" srcOrd="18" destOrd="0" presId="urn:microsoft.com/office/officeart/2005/8/layout/radial1"/>
    <dgm:cxn modelId="{02AC1EA2-E565-4425-B439-59F2CDE19285}" type="presParOf" srcId="{AEF1A7B8-07DC-4718-ADBA-3CC320E5E9FF}" destId="{FAE25171-D790-42FA-B508-332F5BC9F16A}" srcOrd="19" destOrd="0" presId="urn:microsoft.com/office/officeart/2005/8/layout/radial1"/>
    <dgm:cxn modelId="{0B806AE2-DC68-4E2E-9A4D-9F973AE7CAF7}" type="presParOf" srcId="{FAE25171-D790-42FA-B508-332F5BC9F16A}" destId="{C0F9AC4B-BCB6-4A4C-A384-14ECC250BA63}" srcOrd="0" destOrd="0" presId="urn:microsoft.com/office/officeart/2005/8/layout/radial1"/>
    <dgm:cxn modelId="{BE59B456-A465-4BB8-9608-8B74D2850186}" type="presParOf" srcId="{AEF1A7B8-07DC-4718-ADBA-3CC320E5E9FF}" destId="{505D11D4-13DC-49D0-AE2F-9E3C0A607593}" srcOrd="20"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1BF751F-7110-4A60-B9F1-2CC0150E34F6}" type="doc">
      <dgm:prSet loTypeId="urn:microsoft.com/office/officeart/2005/8/layout/matrix2" loCatId="matrix" qsTypeId="urn:microsoft.com/office/officeart/2005/8/quickstyle/3d1" qsCatId="3D" csTypeId="urn:microsoft.com/office/officeart/2005/8/colors/colorful1" csCatId="colorful" phldr="1"/>
      <dgm:spPr/>
      <dgm:t>
        <a:bodyPr/>
        <a:lstStyle/>
        <a:p>
          <a:endParaRPr lang="fr-FR"/>
        </a:p>
      </dgm:t>
    </dgm:pt>
    <dgm:pt modelId="{FA526EF7-5AE1-4370-9B6B-00AF517C5949}">
      <dgm:prSet/>
      <dgm:spPr/>
      <dgm:t>
        <a:bodyPr/>
        <a:lstStyle/>
        <a:p>
          <a:pPr rtl="0"/>
          <a:r>
            <a:rPr lang="fr-FR" dirty="0" smtClean="0"/>
            <a:t>Mise en ligne de </a:t>
          </a:r>
          <a:r>
            <a:rPr lang="fr-FR" dirty="0" err="1" smtClean="0"/>
            <a:t>téléprocédures</a:t>
          </a:r>
          <a:endParaRPr lang="fr-FR" dirty="0"/>
        </a:p>
      </dgm:t>
    </dgm:pt>
    <dgm:pt modelId="{4BEC3E9E-1D1E-41B8-A68A-C0552C03A002}" type="parTrans" cxnId="{5C1F28EB-F51E-4D66-B2AB-A794878BBA84}">
      <dgm:prSet/>
      <dgm:spPr/>
      <dgm:t>
        <a:bodyPr/>
        <a:lstStyle/>
        <a:p>
          <a:endParaRPr lang="fr-FR"/>
        </a:p>
      </dgm:t>
    </dgm:pt>
    <dgm:pt modelId="{EBCE4593-147A-4AAC-B3F8-1959DA45698F}" type="sibTrans" cxnId="{5C1F28EB-F51E-4D66-B2AB-A794878BBA84}">
      <dgm:prSet/>
      <dgm:spPr/>
      <dgm:t>
        <a:bodyPr/>
        <a:lstStyle/>
        <a:p>
          <a:endParaRPr lang="fr-FR"/>
        </a:p>
      </dgm:t>
    </dgm:pt>
    <dgm:pt modelId="{18D33646-E7CF-4F6A-8CE9-4CBB578D4EC2}">
      <dgm:prSet/>
      <dgm:spPr/>
      <dgm:t>
        <a:bodyPr/>
        <a:lstStyle/>
        <a:p>
          <a:pPr rtl="0"/>
          <a:r>
            <a:rPr lang="fr-FR" dirty="0" smtClean="0"/>
            <a:t>Contrôle des données et de leur cohérence</a:t>
          </a:r>
          <a:endParaRPr lang="fr-FR" dirty="0"/>
        </a:p>
      </dgm:t>
    </dgm:pt>
    <dgm:pt modelId="{D9340B76-2C33-4DB1-AA17-373C47B88556}" type="parTrans" cxnId="{2FE8B786-F6AF-4282-97DD-370B14514B8A}">
      <dgm:prSet/>
      <dgm:spPr/>
      <dgm:t>
        <a:bodyPr/>
        <a:lstStyle/>
        <a:p>
          <a:endParaRPr lang="fr-FR"/>
        </a:p>
      </dgm:t>
    </dgm:pt>
    <dgm:pt modelId="{2FDF0EFD-873B-4057-8345-7E20C4E68910}" type="sibTrans" cxnId="{2FE8B786-F6AF-4282-97DD-370B14514B8A}">
      <dgm:prSet/>
      <dgm:spPr/>
      <dgm:t>
        <a:bodyPr/>
        <a:lstStyle/>
        <a:p>
          <a:endParaRPr lang="fr-FR"/>
        </a:p>
      </dgm:t>
    </dgm:pt>
    <dgm:pt modelId="{48E4597E-0C13-4049-8115-E79BFAA67034}">
      <dgm:prSet/>
      <dgm:spPr/>
      <dgm:t>
        <a:bodyPr/>
        <a:lstStyle/>
        <a:p>
          <a:pPr rtl="0"/>
          <a:r>
            <a:rPr lang="fr-FR" dirty="0" smtClean="0"/>
            <a:t>Suivi des documents échangés (</a:t>
          </a:r>
          <a:r>
            <a:rPr lang="fr-FR" dirty="0" err="1" smtClean="0"/>
            <a:t>workflow</a:t>
          </a:r>
          <a:r>
            <a:rPr lang="fr-FR" dirty="0" smtClean="0"/>
            <a:t>)</a:t>
          </a:r>
          <a:endParaRPr lang="fr-FR" dirty="0"/>
        </a:p>
      </dgm:t>
    </dgm:pt>
    <dgm:pt modelId="{2094D177-9E51-4709-8184-9F5B262C4C08}" type="parTrans" cxnId="{FD2B4E98-14C4-460A-A7F6-DE7211A40C97}">
      <dgm:prSet/>
      <dgm:spPr/>
      <dgm:t>
        <a:bodyPr/>
        <a:lstStyle/>
        <a:p>
          <a:endParaRPr lang="fr-FR"/>
        </a:p>
      </dgm:t>
    </dgm:pt>
    <dgm:pt modelId="{25EC828B-4E27-4C88-AFFA-8F0E2122ED67}" type="sibTrans" cxnId="{FD2B4E98-14C4-460A-A7F6-DE7211A40C97}">
      <dgm:prSet/>
      <dgm:spPr/>
      <dgm:t>
        <a:bodyPr/>
        <a:lstStyle/>
        <a:p>
          <a:endParaRPr lang="fr-FR"/>
        </a:p>
      </dgm:t>
    </dgm:pt>
    <dgm:pt modelId="{220B8CC2-E3CB-4CF3-9B4F-789ACD0748BF}">
      <dgm:prSet/>
      <dgm:spPr/>
      <dgm:t>
        <a:bodyPr/>
        <a:lstStyle/>
        <a:p>
          <a:pPr rtl="0"/>
          <a:r>
            <a:rPr lang="fr-FR" dirty="0" smtClean="0"/>
            <a:t>Intégration des systèmes d’information existants    (interfaçage EDI)</a:t>
          </a:r>
          <a:endParaRPr lang="fr-FR" dirty="0"/>
        </a:p>
      </dgm:t>
    </dgm:pt>
    <dgm:pt modelId="{36A2084A-3522-4C6E-BBCB-B50EA6949532}" type="parTrans" cxnId="{650A8F18-787B-44B1-AEED-118F7C7B543E}">
      <dgm:prSet/>
      <dgm:spPr/>
      <dgm:t>
        <a:bodyPr/>
        <a:lstStyle/>
        <a:p>
          <a:endParaRPr lang="fr-FR"/>
        </a:p>
      </dgm:t>
    </dgm:pt>
    <dgm:pt modelId="{DDAE3CA6-52AE-471F-BFDC-4406981959FF}" type="sibTrans" cxnId="{650A8F18-787B-44B1-AEED-118F7C7B543E}">
      <dgm:prSet/>
      <dgm:spPr/>
      <dgm:t>
        <a:bodyPr/>
        <a:lstStyle/>
        <a:p>
          <a:endParaRPr lang="fr-FR"/>
        </a:p>
      </dgm:t>
    </dgm:pt>
    <dgm:pt modelId="{1DC67246-2AA4-4B2A-8500-72ACA7F3F8CA}">
      <dgm:prSet/>
      <dgm:spPr/>
      <dgm:t>
        <a:bodyPr/>
        <a:lstStyle/>
        <a:p>
          <a:pPr rtl="0"/>
          <a:endParaRPr lang="fr-FR" dirty="0"/>
        </a:p>
      </dgm:t>
    </dgm:pt>
    <dgm:pt modelId="{96ED68DE-ED11-4799-A693-4DC1211A883A}" type="parTrans" cxnId="{5C03D43E-FAC0-43DF-8E1E-0B30C7ACC58D}">
      <dgm:prSet/>
      <dgm:spPr/>
      <dgm:t>
        <a:bodyPr/>
        <a:lstStyle/>
        <a:p>
          <a:endParaRPr lang="fr-FR"/>
        </a:p>
      </dgm:t>
    </dgm:pt>
    <dgm:pt modelId="{579815AA-5989-4218-BB7E-453783D32C9B}" type="sibTrans" cxnId="{5C03D43E-FAC0-43DF-8E1E-0B30C7ACC58D}">
      <dgm:prSet/>
      <dgm:spPr/>
      <dgm:t>
        <a:bodyPr/>
        <a:lstStyle/>
        <a:p>
          <a:endParaRPr lang="fr-FR"/>
        </a:p>
      </dgm:t>
    </dgm:pt>
    <dgm:pt modelId="{101CD7D1-5C6E-4EC8-A886-AB52654909C5}" type="pres">
      <dgm:prSet presAssocID="{C1BF751F-7110-4A60-B9F1-2CC0150E34F6}" presName="matrix" presStyleCnt="0">
        <dgm:presLayoutVars>
          <dgm:chMax val="1"/>
          <dgm:dir/>
          <dgm:resizeHandles val="exact"/>
        </dgm:presLayoutVars>
      </dgm:prSet>
      <dgm:spPr/>
      <dgm:t>
        <a:bodyPr/>
        <a:lstStyle/>
        <a:p>
          <a:endParaRPr lang="fr-FR"/>
        </a:p>
      </dgm:t>
    </dgm:pt>
    <dgm:pt modelId="{79D7FBA0-1B76-464D-9F4B-D9BCBF7A3C99}" type="pres">
      <dgm:prSet presAssocID="{C1BF751F-7110-4A60-B9F1-2CC0150E34F6}" presName="axisShape" presStyleLbl="bgShp" presStyleIdx="0" presStyleCnt="1"/>
      <dgm:spPr/>
    </dgm:pt>
    <dgm:pt modelId="{5A4079F0-E5C8-465F-80C3-A7464256E47E}" type="pres">
      <dgm:prSet presAssocID="{C1BF751F-7110-4A60-B9F1-2CC0150E34F6}" presName="rect1" presStyleLbl="node1" presStyleIdx="0" presStyleCnt="4">
        <dgm:presLayoutVars>
          <dgm:chMax val="0"/>
          <dgm:chPref val="0"/>
          <dgm:bulletEnabled val="1"/>
        </dgm:presLayoutVars>
      </dgm:prSet>
      <dgm:spPr/>
      <dgm:t>
        <a:bodyPr/>
        <a:lstStyle/>
        <a:p>
          <a:endParaRPr lang="fr-FR"/>
        </a:p>
      </dgm:t>
    </dgm:pt>
    <dgm:pt modelId="{39097B10-DC64-4D9A-98E6-FF2CA6394C8F}" type="pres">
      <dgm:prSet presAssocID="{C1BF751F-7110-4A60-B9F1-2CC0150E34F6}" presName="rect2" presStyleLbl="node1" presStyleIdx="1" presStyleCnt="4">
        <dgm:presLayoutVars>
          <dgm:chMax val="0"/>
          <dgm:chPref val="0"/>
          <dgm:bulletEnabled val="1"/>
        </dgm:presLayoutVars>
      </dgm:prSet>
      <dgm:spPr/>
      <dgm:t>
        <a:bodyPr/>
        <a:lstStyle/>
        <a:p>
          <a:endParaRPr lang="fr-FR"/>
        </a:p>
      </dgm:t>
    </dgm:pt>
    <dgm:pt modelId="{C4EEB32F-7421-401B-AFA2-E3D4506152E7}" type="pres">
      <dgm:prSet presAssocID="{C1BF751F-7110-4A60-B9F1-2CC0150E34F6}" presName="rect3" presStyleLbl="node1" presStyleIdx="2" presStyleCnt="4">
        <dgm:presLayoutVars>
          <dgm:chMax val="0"/>
          <dgm:chPref val="0"/>
          <dgm:bulletEnabled val="1"/>
        </dgm:presLayoutVars>
      </dgm:prSet>
      <dgm:spPr/>
      <dgm:t>
        <a:bodyPr/>
        <a:lstStyle/>
        <a:p>
          <a:endParaRPr lang="fr-FR"/>
        </a:p>
      </dgm:t>
    </dgm:pt>
    <dgm:pt modelId="{0952D1D2-916A-44A4-911F-2B35383D4DED}" type="pres">
      <dgm:prSet presAssocID="{C1BF751F-7110-4A60-B9F1-2CC0150E34F6}" presName="rect4" presStyleLbl="node1" presStyleIdx="3" presStyleCnt="4">
        <dgm:presLayoutVars>
          <dgm:chMax val="0"/>
          <dgm:chPref val="0"/>
          <dgm:bulletEnabled val="1"/>
        </dgm:presLayoutVars>
      </dgm:prSet>
      <dgm:spPr/>
      <dgm:t>
        <a:bodyPr/>
        <a:lstStyle/>
        <a:p>
          <a:endParaRPr lang="fr-FR"/>
        </a:p>
      </dgm:t>
    </dgm:pt>
  </dgm:ptLst>
  <dgm:cxnLst>
    <dgm:cxn modelId="{2040BD9C-1D55-42EA-9E57-5E1809D10971}" type="presOf" srcId="{C1BF751F-7110-4A60-B9F1-2CC0150E34F6}" destId="{101CD7D1-5C6E-4EC8-A886-AB52654909C5}" srcOrd="0" destOrd="0" presId="urn:microsoft.com/office/officeart/2005/8/layout/matrix2"/>
    <dgm:cxn modelId="{650A8F18-787B-44B1-AEED-118F7C7B543E}" srcId="{C1BF751F-7110-4A60-B9F1-2CC0150E34F6}" destId="{220B8CC2-E3CB-4CF3-9B4F-789ACD0748BF}" srcOrd="3" destOrd="0" parTransId="{36A2084A-3522-4C6E-BBCB-B50EA6949532}" sibTransId="{DDAE3CA6-52AE-471F-BFDC-4406981959FF}"/>
    <dgm:cxn modelId="{1E5FB324-3AB2-4BFE-B1CA-EE495A9759E2}" type="presOf" srcId="{220B8CC2-E3CB-4CF3-9B4F-789ACD0748BF}" destId="{0952D1D2-916A-44A4-911F-2B35383D4DED}" srcOrd="0" destOrd="0" presId="urn:microsoft.com/office/officeart/2005/8/layout/matrix2"/>
    <dgm:cxn modelId="{578A8C74-23D2-4196-9894-B6E7526FD30D}" type="presOf" srcId="{FA526EF7-5AE1-4370-9B6B-00AF517C5949}" destId="{5A4079F0-E5C8-465F-80C3-A7464256E47E}" srcOrd="0" destOrd="0" presId="urn:microsoft.com/office/officeart/2005/8/layout/matrix2"/>
    <dgm:cxn modelId="{5C03D43E-FAC0-43DF-8E1E-0B30C7ACC58D}" srcId="{C1BF751F-7110-4A60-B9F1-2CC0150E34F6}" destId="{1DC67246-2AA4-4B2A-8500-72ACA7F3F8CA}" srcOrd="4" destOrd="0" parTransId="{96ED68DE-ED11-4799-A693-4DC1211A883A}" sibTransId="{579815AA-5989-4218-BB7E-453783D32C9B}"/>
    <dgm:cxn modelId="{B9D7589B-6E75-49BF-BCC4-B94688B4F132}" type="presOf" srcId="{18D33646-E7CF-4F6A-8CE9-4CBB578D4EC2}" destId="{39097B10-DC64-4D9A-98E6-FF2CA6394C8F}" srcOrd="0" destOrd="0" presId="urn:microsoft.com/office/officeart/2005/8/layout/matrix2"/>
    <dgm:cxn modelId="{5C1F28EB-F51E-4D66-B2AB-A794878BBA84}" srcId="{C1BF751F-7110-4A60-B9F1-2CC0150E34F6}" destId="{FA526EF7-5AE1-4370-9B6B-00AF517C5949}" srcOrd="0" destOrd="0" parTransId="{4BEC3E9E-1D1E-41B8-A68A-C0552C03A002}" sibTransId="{EBCE4593-147A-4AAC-B3F8-1959DA45698F}"/>
    <dgm:cxn modelId="{FD2B4E98-14C4-460A-A7F6-DE7211A40C97}" srcId="{C1BF751F-7110-4A60-B9F1-2CC0150E34F6}" destId="{48E4597E-0C13-4049-8115-E79BFAA67034}" srcOrd="2" destOrd="0" parTransId="{2094D177-9E51-4709-8184-9F5B262C4C08}" sibTransId="{25EC828B-4E27-4C88-AFFA-8F0E2122ED67}"/>
    <dgm:cxn modelId="{2FE8B786-F6AF-4282-97DD-370B14514B8A}" srcId="{C1BF751F-7110-4A60-B9F1-2CC0150E34F6}" destId="{18D33646-E7CF-4F6A-8CE9-4CBB578D4EC2}" srcOrd="1" destOrd="0" parTransId="{D9340B76-2C33-4DB1-AA17-373C47B88556}" sibTransId="{2FDF0EFD-873B-4057-8345-7E20C4E68910}"/>
    <dgm:cxn modelId="{EEA9D650-B455-4DF4-B4D0-F38DE219CF8C}" type="presOf" srcId="{48E4597E-0C13-4049-8115-E79BFAA67034}" destId="{C4EEB32F-7421-401B-AFA2-E3D4506152E7}" srcOrd="0" destOrd="0" presId="urn:microsoft.com/office/officeart/2005/8/layout/matrix2"/>
    <dgm:cxn modelId="{46CB1150-5CAF-4FD0-8E60-E71889E7B11B}" type="presParOf" srcId="{101CD7D1-5C6E-4EC8-A886-AB52654909C5}" destId="{79D7FBA0-1B76-464D-9F4B-D9BCBF7A3C99}" srcOrd="0" destOrd="0" presId="urn:microsoft.com/office/officeart/2005/8/layout/matrix2"/>
    <dgm:cxn modelId="{EF47DB2F-266F-4B53-BD56-50155FBD8D19}" type="presParOf" srcId="{101CD7D1-5C6E-4EC8-A886-AB52654909C5}" destId="{5A4079F0-E5C8-465F-80C3-A7464256E47E}" srcOrd="1" destOrd="0" presId="urn:microsoft.com/office/officeart/2005/8/layout/matrix2"/>
    <dgm:cxn modelId="{DD1767BC-ED5F-4E17-824B-6C0C5BF62CC7}" type="presParOf" srcId="{101CD7D1-5C6E-4EC8-A886-AB52654909C5}" destId="{39097B10-DC64-4D9A-98E6-FF2CA6394C8F}" srcOrd="2" destOrd="0" presId="urn:microsoft.com/office/officeart/2005/8/layout/matrix2"/>
    <dgm:cxn modelId="{482F0DC0-7B93-4E3A-B40E-B75518D3A606}" type="presParOf" srcId="{101CD7D1-5C6E-4EC8-A886-AB52654909C5}" destId="{C4EEB32F-7421-401B-AFA2-E3D4506152E7}" srcOrd="3" destOrd="0" presId="urn:microsoft.com/office/officeart/2005/8/layout/matrix2"/>
    <dgm:cxn modelId="{4B7CE742-A647-40C0-8859-18484D72FFF1}" type="presParOf" srcId="{101CD7D1-5C6E-4EC8-A886-AB52654909C5}" destId="{0952D1D2-916A-44A4-911F-2B35383D4DED}"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B1E27B-18EB-40E0-848D-93B389F0FDD4}"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fr-FR"/>
        </a:p>
      </dgm:t>
    </dgm:pt>
    <dgm:pt modelId="{83A66709-C9B3-44BC-8061-1A2539628440}">
      <dgm:prSet phldrT="[Texte]" custT="1">
        <dgm:style>
          <a:lnRef idx="0">
            <a:schemeClr val="accent1"/>
          </a:lnRef>
          <a:fillRef idx="3">
            <a:schemeClr val="accent1"/>
          </a:fillRef>
          <a:effectRef idx="3">
            <a:schemeClr val="accent1"/>
          </a:effectRef>
          <a:fontRef idx="minor">
            <a:schemeClr val="lt1"/>
          </a:fontRef>
        </dgm:style>
      </dgm:prSet>
      <dgm:spPr>
        <a:solidFill>
          <a:srgbClr val="0033CC"/>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3600" dirty="0" smtClean="0">
              <a:solidFill>
                <a:srgbClr val="FF9933"/>
              </a:solidFill>
            </a:rPr>
            <a:t>Le portail</a:t>
          </a:r>
        </a:p>
      </dgm:t>
    </dgm:pt>
    <dgm:pt modelId="{25F668B4-8A64-4EAC-A383-D437425004D7}" type="parTrans" cxnId="{53F4FCFD-41A0-4B5A-9965-2F17A43F718B}">
      <dgm:prSet/>
      <dgm:spPr/>
      <dgm:t>
        <a:bodyPr/>
        <a:lstStyle/>
        <a:p>
          <a:pPr algn="ctr"/>
          <a:endParaRPr lang="fr-FR" sz="3600"/>
        </a:p>
      </dgm:t>
    </dgm:pt>
    <dgm:pt modelId="{77679422-7C55-43A5-BC13-3E65480B5B93}" type="sibTrans" cxnId="{53F4FCFD-41A0-4B5A-9965-2F17A43F718B}">
      <dgm:prSet/>
      <dgm:spPr/>
      <dgm:t>
        <a:bodyPr/>
        <a:lstStyle/>
        <a:p>
          <a:pPr algn="ctr"/>
          <a:endParaRPr lang="fr-FR" sz="3600"/>
        </a:p>
      </dgm:t>
    </dgm:pt>
    <dgm:pt modelId="{E864944E-6928-4BD7-B269-83B39AC9C8B3}" type="pres">
      <dgm:prSet presAssocID="{92B1E27B-18EB-40E0-848D-93B389F0FDD4}" presName="linear" presStyleCnt="0">
        <dgm:presLayoutVars>
          <dgm:dir/>
          <dgm:resizeHandles val="exact"/>
        </dgm:presLayoutVars>
      </dgm:prSet>
      <dgm:spPr/>
      <dgm:t>
        <a:bodyPr/>
        <a:lstStyle/>
        <a:p>
          <a:endParaRPr lang="fr-FR"/>
        </a:p>
      </dgm:t>
    </dgm:pt>
    <dgm:pt modelId="{C0189323-864B-42B4-B0C3-38C7A56E7F2B}" type="pres">
      <dgm:prSet presAssocID="{83A66709-C9B3-44BC-8061-1A2539628440}" presName="comp" presStyleCnt="0"/>
      <dgm:spPr/>
      <dgm:t>
        <a:bodyPr/>
        <a:lstStyle/>
        <a:p>
          <a:endParaRPr lang="fr-FR"/>
        </a:p>
      </dgm:t>
    </dgm:pt>
    <dgm:pt modelId="{82392D46-03F7-4F1B-9259-1577763E79EE}" type="pres">
      <dgm:prSet presAssocID="{83A66709-C9B3-44BC-8061-1A2539628440}" presName="box" presStyleLbl="node1" presStyleIdx="0" presStyleCnt="1"/>
      <dgm:spPr/>
      <dgm:t>
        <a:bodyPr/>
        <a:lstStyle/>
        <a:p>
          <a:endParaRPr lang="fr-FR"/>
        </a:p>
      </dgm:t>
    </dgm:pt>
    <dgm:pt modelId="{89D3ADA8-C06A-4B96-9295-4F315BDDF80B}" type="pres">
      <dgm:prSet presAssocID="{83A66709-C9B3-44BC-8061-1A2539628440}" presName="img" presStyleLbl="fgImgPlace1" presStyleIdx="0" presStyleCnt="1" custScaleX="105859" custScaleY="125000"/>
      <dgm:spPr>
        <a:prstGeom prst="cloud">
          <a:avLst/>
        </a:prstGeom>
      </dgm:spPr>
      <dgm:t>
        <a:bodyPr/>
        <a:lstStyle/>
        <a:p>
          <a:endParaRPr lang="fr-FR"/>
        </a:p>
      </dgm:t>
    </dgm:pt>
    <dgm:pt modelId="{BEDCCAA1-965B-4965-BEE3-3FA15A9B9AD3}" type="pres">
      <dgm:prSet presAssocID="{83A66709-C9B3-44BC-8061-1A2539628440}" presName="text" presStyleLbl="node1" presStyleIdx="0" presStyleCnt="1">
        <dgm:presLayoutVars>
          <dgm:bulletEnabled val="1"/>
        </dgm:presLayoutVars>
      </dgm:prSet>
      <dgm:spPr/>
      <dgm:t>
        <a:bodyPr/>
        <a:lstStyle/>
        <a:p>
          <a:endParaRPr lang="fr-FR"/>
        </a:p>
      </dgm:t>
    </dgm:pt>
  </dgm:ptLst>
  <dgm:cxnLst>
    <dgm:cxn modelId="{A7B19779-ACC7-451F-A97E-359373029A2E}" type="presOf" srcId="{92B1E27B-18EB-40E0-848D-93B389F0FDD4}" destId="{E864944E-6928-4BD7-B269-83B39AC9C8B3}" srcOrd="0" destOrd="0" presId="urn:microsoft.com/office/officeart/2005/8/layout/vList4"/>
    <dgm:cxn modelId="{1CCAA645-BDE4-4AFD-B962-6B69E577FBA1}" type="presOf" srcId="{83A66709-C9B3-44BC-8061-1A2539628440}" destId="{BEDCCAA1-965B-4965-BEE3-3FA15A9B9AD3}" srcOrd="1" destOrd="0" presId="urn:microsoft.com/office/officeart/2005/8/layout/vList4"/>
    <dgm:cxn modelId="{C0DC52A4-1FF6-46A7-B566-6CB32CCE34DF}" type="presOf" srcId="{83A66709-C9B3-44BC-8061-1A2539628440}" destId="{82392D46-03F7-4F1B-9259-1577763E79EE}" srcOrd="0" destOrd="0" presId="urn:microsoft.com/office/officeart/2005/8/layout/vList4"/>
    <dgm:cxn modelId="{53F4FCFD-41A0-4B5A-9965-2F17A43F718B}" srcId="{92B1E27B-18EB-40E0-848D-93B389F0FDD4}" destId="{83A66709-C9B3-44BC-8061-1A2539628440}" srcOrd="0" destOrd="0" parTransId="{25F668B4-8A64-4EAC-A383-D437425004D7}" sibTransId="{77679422-7C55-43A5-BC13-3E65480B5B93}"/>
    <dgm:cxn modelId="{FFAB129F-2DF3-4843-A3AA-E9408579A131}" type="presParOf" srcId="{E864944E-6928-4BD7-B269-83B39AC9C8B3}" destId="{C0189323-864B-42B4-B0C3-38C7A56E7F2B}" srcOrd="0" destOrd="0" presId="urn:microsoft.com/office/officeart/2005/8/layout/vList4"/>
    <dgm:cxn modelId="{28F0D4BE-5D0D-481E-B7A1-318BFF203384}" type="presParOf" srcId="{C0189323-864B-42B4-B0C3-38C7A56E7F2B}" destId="{82392D46-03F7-4F1B-9259-1577763E79EE}" srcOrd="0" destOrd="0" presId="urn:microsoft.com/office/officeart/2005/8/layout/vList4"/>
    <dgm:cxn modelId="{08E5C00E-64D5-4E3D-85F6-1CFBB1393484}" type="presParOf" srcId="{C0189323-864B-42B4-B0C3-38C7A56E7F2B}" destId="{89D3ADA8-C06A-4B96-9295-4F315BDDF80B}" srcOrd="1" destOrd="0" presId="urn:microsoft.com/office/officeart/2005/8/layout/vList4"/>
    <dgm:cxn modelId="{C604FD82-FFDA-4500-AD97-D0EC328683F3}" type="presParOf" srcId="{C0189323-864B-42B4-B0C3-38C7A56E7F2B}" destId="{BEDCCAA1-965B-4965-BEE3-3FA15A9B9AD3}"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B1E27B-18EB-40E0-848D-93B389F0FDD4}"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fr-FR"/>
        </a:p>
      </dgm:t>
    </dgm:pt>
    <dgm:pt modelId="{83A66709-C9B3-44BC-8061-1A2539628440}">
      <dgm:prSet phldrT="[Texte]" custT="1">
        <dgm:style>
          <a:lnRef idx="0">
            <a:schemeClr val="accent1"/>
          </a:lnRef>
          <a:fillRef idx="3">
            <a:schemeClr val="accent1"/>
          </a:fillRef>
          <a:effectRef idx="3">
            <a:schemeClr val="accent1"/>
          </a:effectRef>
          <a:fontRef idx="minor">
            <a:schemeClr val="lt1"/>
          </a:fontRef>
        </dgm:style>
      </dgm:prSet>
      <dgm:spPr>
        <a:solidFill>
          <a:srgbClr val="0033CC"/>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3600" dirty="0" smtClean="0">
              <a:solidFill>
                <a:srgbClr val="FF9933"/>
              </a:solidFill>
            </a:rPr>
            <a:t>L’infocentre</a:t>
          </a:r>
        </a:p>
      </dgm:t>
    </dgm:pt>
    <dgm:pt modelId="{25F668B4-8A64-4EAC-A383-D437425004D7}" type="parTrans" cxnId="{53F4FCFD-41A0-4B5A-9965-2F17A43F718B}">
      <dgm:prSet/>
      <dgm:spPr/>
      <dgm:t>
        <a:bodyPr/>
        <a:lstStyle/>
        <a:p>
          <a:pPr algn="ctr"/>
          <a:endParaRPr lang="fr-FR" sz="3600"/>
        </a:p>
      </dgm:t>
    </dgm:pt>
    <dgm:pt modelId="{77679422-7C55-43A5-BC13-3E65480B5B93}" type="sibTrans" cxnId="{53F4FCFD-41A0-4B5A-9965-2F17A43F718B}">
      <dgm:prSet/>
      <dgm:spPr/>
      <dgm:t>
        <a:bodyPr/>
        <a:lstStyle/>
        <a:p>
          <a:pPr algn="ctr"/>
          <a:endParaRPr lang="fr-FR" sz="3600"/>
        </a:p>
      </dgm:t>
    </dgm:pt>
    <dgm:pt modelId="{E864944E-6928-4BD7-B269-83B39AC9C8B3}" type="pres">
      <dgm:prSet presAssocID="{92B1E27B-18EB-40E0-848D-93B389F0FDD4}" presName="linear" presStyleCnt="0">
        <dgm:presLayoutVars>
          <dgm:dir/>
          <dgm:resizeHandles val="exact"/>
        </dgm:presLayoutVars>
      </dgm:prSet>
      <dgm:spPr/>
      <dgm:t>
        <a:bodyPr/>
        <a:lstStyle/>
        <a:p>
          <a:endParaRPr lang="fr-FR"/>
        </a:p>
      </dgm:t>
    </dgm:pt>
    <dgm:pt modelId="{C0189323-864B-42B4-B0C3-38C7A56E7F2B}" type="pres">
      <dgm:prSet presAssocID="{83A66709-C9B3-44BC-8061-1A2539628440}" presName="comp" presStyleCnt="0"/>
      <dgm:spPr/>
      <dgm:t>
        <a:bodyPr/>
        <a:lstStyle/>
        <a:p>
          <a:endParaRPr lang="fr-FR"/>
        </a:p>
      </dgm:t>
    </dgm:pt>
    <dgm:pt modelId="{82392D46-03F7-4F1B-9259-1577763E79EE}" type="pres">
      <dgm:prSet presAssocID="{83A66709-C9B3-44BC-8061-1A2539628440}" presName="box" presStyleLbl="node1" presStyleIdx="0" presStyleCnt="1"/>
      <dgm:spPr/>
      <dgm:t>
        <a:bodyPr/>
        <a:lstStyle/>
        <a:p>
          <a:endParaRPr lang="fr-FR"/>
        </a:p>
      </dgm:t>
    </dgm:pt>
    <dgm:pt modelId="{89D3ADA8-C06A-4B96-9295-4F315BDDF80B}" type="pres">
      <dgm:prSet presAssocID="{83A66709-C9B3-44BC-8061-1A2539628440}" presName="img" presStyleLbl="fgImgPlace1" presStyleIdx="0" presStyleCnt="1" custScaleX="105859" custScaleY="125000"/>
      <dgm:spPr>
        <a:prstGeom prst="cloud">
          <a:avLst/>
        </a:prstGeom>
      </dgm:spPr>
      <dgm:t>
        <a:bodyPr/>
        <a:lstStyle/>
        <a:p>
          <a:endParaRPr lang="fr-FR"/>
        </a:p>
      </dgm:t>
    </dgm:pt>
    <dgm:pt modelId="{BEDCCAA1-965B-4965-BEE3-3FA15A9B9AD3}" type="pres">
      <dgm:prSet presAssocID="{83A66709-C9B3-44BC-8061-1A2539628440}" presName="text" presStyleLbl="node1" presStyleIdx="0" presStyleCnt="1">
        <dgm:presLayoutVars>
          <dgm:bulletEnabled val="1"/>
        </dgm:presLayoutVars>
      </dgm:prSet>
      <dgm:spPr/>
      <dgm:t>
        <a:bodyPr/>
        <a:lstStyle/>
        <a:p>
          <a:endParaRPr lang="fr-FR"/>
        </a:p>
      </dgm:t>
    </dgm:pt>
  </dgm:ptLst>
  <dgm:cxnLst>
    <dgm:cxn modelId="{8A9483BB-8A1A-4AC9-83BE-EF02D9166854}" type="presOf" srcId="{83A66709-C9B3-44BC-8061-1A2539628440}" destId="{BEDCCAA1-965B-4965-BEE3-3FA15A9B9AD3}" srcOrd="1" destOrd="0" presId="urn:microsoft.com/office/officeart/2005/8/layout/vList4"/>
    <dgm:cxn modelId="{2926626B-4F9A-41F6-950D-1DDD6AFC9CD6}" type="presOf" srcId="{92B1E27B-18EB-40E0-848D-93B389F0FDD4}" destId="{E864944E-6928-4BD7-B269-83B39AC9C8B3}" srcOrd="0" destOrd="0" presId="urn:microsoft.com/office/officeart/2005/8/layout/vList4"/>
    <dgm:cxn modelId="{78CE9471-C80D-4331-8435-9ACFF6748141}" type="presOf" srcId="{83A66709-C9B3-44BC-8061-1A2539628440}" destId="{82392D46-03F7-4F1B-9259-1577763E79EE}" srcOrd="0" destOrd="0" presId="urn:microsoft.com/office/officeart/2005/8/layout/vList4"/>
    <dgm:cxn modelId="{53F4FCFD-41A0-4B5A-9965-2F17A43F718B}" srcId="{92B1E27B-18EB-40E0-848D-93B389F0FDD4}" destId="{83A66709-C9B3-44BC-8061-1A2539628440}" srcOrd="0" destOrd="0" parTransId="{25F668B4-8A64-4EAC-A383-D437425004D7}" sibTransId="{77679422-7C55-43A5-BC13-3E65480B5B93}"/>
    <dgm:cxn modelId="{969EBA71-5E45-4A58-8921-8F4D53358E9F}" type="presParOf" srcId="{E864944E-6928-4BD7-B269-83B39AC9C8B3}" destId="{C0189323-864B-42B4-B0C3-38C7A56E7F2B}" srcOrd="0" destOrd="0" presId="urn:microsoft.com/office/officeart/2005/8/layout/vList4"/>
    <dgm:cxn modelId="{59EB73DD-79FA-4E82-B282-7F4C8204BED5}" type="presParOf" srcId="{C0189323-864B-42B4-B0C3-38C7A56E7F2B}" destId="{82392D46-03F7-4F1B-9259-1577763E79EE}" srcOrd="0" destOrd="0" presId="urn:microsoft.com/office/officeart/2005/8/layout/vList4"/>
    <dgm:cxn modelId="{58AAE552-FA28-4F47-9A37-EA5E0240385B}" type="presParOf" srcId="{C0189323-864B-42B4-B0C3-38C7A56E7F2B}" destId="{89D3ADA8-C06A-4B96-9295-4F315BDDF80B}" srcOrd="1" destOrd="0" presId="urn:microsoft.com/office/officeart/2005/8/layout/vList4"/>
    <dgm:cxn modelId="{F26DAE8F-FBC1-4C6A-89ED-5F6364F2E09B}" type="presParOf" srcId="{C0189323-864B-42B4-B0C3-38C7A56E7F2B}" destId="{BEDCCAA1-965B-4965-BEE3-3FA15A9B9AD3}"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B1E27B-18EB-40E0-848D-93B389F0FDD4}"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fr-FR"/>
        </a:p>
      </dgm:t>
    </dgm:pt>
    <dgm:pt modelId="{83A66709-C9B3-44BC-8061-1A2539628440}">
      <dgm:prSet phldrT="[Texte]">
        <dgm:style>
          <a:lnRef idx="0">
            <a:schemeClr val="accent1"/>
          </a:lnRef>
          <a:fillRef idx="3">
            <a:schemeClr val="accent1"/>
          </a:fillRef>
          <a:effectRef idx="3">
            <a:schemeClr val="accent1"/>
          </a:effectRef>
          <a:fontRef idx="minor">
            <a:schemeClr val="lt1"/>
          </a:fontRef>
        </dgm:style>
      </dgm:prSet>
      <dgm:spPr>
        <a:solidFill>
          <a:srgbClr val="0033CC"/>
        </a:solidFill>
      </dgm:spPr>
      <dgm:t>
        <a:bodyPr/>
        <a:lstStyle/>
        <a:p>
          <a:r>
            <a:rPr lang="fr-FR" dirty="0" smtClean="0"/>
            <a:t>Les réalisations du </a:t>
          </a:r>
          <a:r>
            <a:rPr lang="fr-FR" b="1" dirty="0" smtClean="0">
              <a:solidFill>
                <a:srgbClr val="FF9933"/>
              </a:solidFill>
            </a:rPr>
            <a:t>e-Guce</a:t>
          </a:r>
        </a:p>
      </dgm:t>
    </dgm:pt>
    <dgm:pt modelId="{25F668B4-8A64-4EAC-A383-D437425004D7}" type="parTrans" cxnId="{53F4FCFD-41A0-4B5A-9965-2F17A43F718B}">
      <dgm:prSet/>
      <dgm:spPr/>
      <dgm:t>
        <a:bodyPr/>
        <a:lstStyle/>
        <a:p>
          <a:endParaRPr lang="fr-FR"/>
        </a:p>
      </dgm:t>
    </dgm:pt>
    <dgm:pt modelId="{77679422-7C55-43A5-BC13-3E65480B5B93}" type="sibTrans" cxnId="{53F4FCFD-41A0-4B5A-9965-2F17A43F718B}">
      <dgm:prSet/>
      <dgm:spPr/>
      <dgm:t>
        <a:bodyPr/>
        <a:lstStyle/>
        <a:p>
          <a:endParaRPr lang="fr-FR"/>
        </a:p>
      </dgm:t>
    </dgm:pt>
    <dgm:pt modelId="{E864944E-6928-4BD7-B269-83B39AC9C8B3}" type="pres">
      <dgm:prSet presAssocID="{92B1E27B-18EB-40E0-848D-93B389F0FDD4}" presName="linear" presStyleCnt="0">
        <dgm:presLayoutVars>
          <dgm:dir/>
          <dgm:resizeHandles val="exact"/>
        </dgm:presLayoutVars>
      </dgm:prSet>
      <dgm:spPr/>
      <dgm:t>
        <a:bodyPr/>
        <a:lstStyle/>
        <a:p>
          <a:endParaRPr lang="fr-FR"/>
        </a:p>
      </dgm:t>
    </dgm:pt>
    <dgm:pt modelId="{C0189323-864B-42B4-B0C3-38C7A56E7F2B}" type="pres">
      <dgm:prSet presAssocID="{83A66709-C9B3-44BC-8061-1A2539628440}" presName="comp" presStyleCnt="0"/>
      <dgm:spPr/>
      <dgm:t>
        <a:bodyPr/>
        <a:lstStyle/>
        <a:p>
          <a:endParaRPr lang="fr-FR"/>
        </a:p>
      </dgm:t>
    </dgm:pt>
    <dgm:pt modelId="{82392D46-03F7-4F1B-9259-1577763E79EE}" type="pres">
      <dgm:prSet presAssocID="{83A66709-C9B3-44BC-8061-1A2539628440}" presName="box" presStyleLbl="node1" presStyleIdx="0" presStyleCnt="1"/>
      <dgm:spPr/>
      <dgm:t>
        <a:bodyPr/>
        <a:lstStyle/>
        <a:p>
          <a:endParaRPr lang="fr-FR"/>
        </a:p>
      </dgm:t>
    </dgm:pt>
    <dgm:pt modelId="{89D3ADA8-C06A-4B96-9295-4F315BDDF80B}" type="pres">
      <dgm:prSet presAssocID="{83A66709-C9B3-44BC-8061-1A2539628440}" presName="img" presStyleLbl="fgImgPlace1" presStyleIdx="0" presStyleCnt="1" custScaleX="105859" custScaleY="125000"/>
      <dgm:spPr>
        <a:prstGeom prst="cloud">
          <a:avLst/>
        </a:prstGeom>
      </dgm:spPr>
      <dgm:t>
        <a:bodyPr/>
        <a:lstStyle/>
        <a:p>
          <a:endParaRPr lang="fr-FR"/>
        </a:p>
      </dgm:t>
    </dgm:pt>
    <dgm:pt modelId="{BEDCCAA1-965B-4965-BEE3-3FA15A9B9AD3}" type="pres">
      <dgm:prSet presAssocID="{83A66709-C9B3-44BC-8061-1A2539628440}" presName="text" presStyleLbl="node1" presStyleIdx="0" presStyleCnt="1">
        <dgm:presLayoutVars>
          <dgm:bulletEnabled val="1"/>
        </dgm:presLayoutVars>
      </dgm:prSet>
      <dgm:spPr/>
      <dgm:t>
        <a:bodyPr/>
        <a:lstStyle/>
        <a:p>
          <a:endParaRPr lang="fr-FR"/>
        </a:p>
      </dgm:t>
    </dgm:pt>
  </dgm:ptLst>
  <dgm:cxnLst>
    <dgm:cxn modelId="{E79988D6-D344-45D3-8285-6D2F59C71081}" type="presOf" srcId="{83A66709-C9B3-44BC-8061-1A2539628440}" destId="{BEDCCAA1-965B-4965-BEE3-3FA15A9B9AD3}" srcOrd="1" destOrd="0" presId="urn:microsoft.com/office/officeart/2005/8/layout/vList4"/>
    <dgm:cxn modelId="{6B0A78C7-1F0C-4E24-84D3-63C0FEBED0FD}" type="presOf" srcId="{83A66709-C9B3-44BC-8061-1A2539628440}" destId="{82392D46-03F7-4F1B-9259-1577763E79EE}" srcOrd="0" destOrd="0" presId="urn:microsoft.com/office/officeart/2005/8/layout/vList4"/>
    <dgm:cxn modelId="{53F4FCFD-41A0-4B5A-9965-2F17A43F718B}" srcId="{92B1E27B-18EB-40E0-848D-93B389F0FDD4}" destId="{83A66709-C9B3-44BC-8061-1A2539628440}" srcOrd="0" destOrd="0" parTransId="{25F668B4-8A64-4EAC-A383-D437425004D7}" sibTransId="{77679422-7C55-43A5-BC13-3E65480B5B93}"/>
    <dgm:cxn modelId="{09120D3E-CF6D-4707-84D5-FA3521B4167D}" type="presOf" srcId="{92B1E27B-18EB-40E0-848D-93B389F0FDD4}" destId="{E864944E-6928-4BD7-B269-83B39AC9C8B3}" srcOrd="0" destOrd="0" presId="urn:microsoft.com/office/officeart/2005/8/layout/vList4"/>
    <dgm:cxn modelId="{C9F29461-69C5-4A42-8BEA-F01DCB002EDC}" type="presParOf" srcId="{E864944E-6928-4BD7-B269-83B39AC9C8B3}" destId="{C0189323-864B-42B4-B0C3-38C7A56E7F2B}" srcOrd="0" destOrd="0" presId="urn:microsoft.com/office/officeart/2005/8/layout/vList4"/>
    <dgm:cxn modelId="{47926740-8C98-41FB-804C-8CF3641E3E42}" type="presParOf" srcId="{C0189323-864B-42B4-B0C3-38C7A56E7F2B}" destId="{82392D46-03F7-4F1B-9259-1577763E79EE}" srcOrd="0" destOrd="0" presId="urn:microsoft.com/office/officeart/2005/8/layout/vList4"/>
    <dgm:cxn modelId="{1AF6B0E4-DE58-4171-958B-058C5618B632}" type="presParOf" srcId="{C0189323-864B-42B4-B0C3-38C7A56E7F2B}" destId="{89D3ADA8-C06A-4B96-9295-4F315BDDF80B}" srcOrd="1" destOrd="0" presId="urn:microsoft.com/office/officeart/2005/8/layout/vList4"/>
    <dgm:cxn modelId="{CE0D2DF6-14B2-4353-9368-A7F0886E0A08}" type="presParOf" srcId="{C0189323-864B-42B4-B0C3-38C7A56E7F2B}" destId="{BEDCCAA1-965B-4965-BEE3-3FA15A9B9AD3}"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B1E27B-18EB-40E0-848D-93B389F0FDD4}"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fr-FR"/>
        </a:p>
      </dgm:t>
    </dgm:pt>
    <dgm:pt modelId="{83A66709-C9B3-44BC-8061-1A2539628440}">
      <dgm:prSet phldrT="[Texte]" custT="1">
        <dgm:style>
          <a:lnRef idx="0">
            <a:schemeClr val="accent1"/>
          </a:lnRef>
          <a:fillRef idx="3">
            <a:schemeClr val="accent1"/>
          </a:fillRef>
          <a:effectRef idx="3">
            <a:schemeClr val="accent1"/>
          </a:effectRef>
          <a:fontRef idx="minor">
            <a:schemeClr val="lt1"/>
          </a:fontRef>
        </dgm:style>
      </dgm:prSet>
      <dgm:spPr>
        <a:solidFill>
          <a:srgbClr val="0033CC"/>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3600" dirty="0" smtClean="0">
              <a:solidFill>
                <a:srgbClr val="FF9933"/>
              </a:solidFill>
            </a:rPr>
            <a:t>Interconnexion Réseau des partenaires </a:t>
          </a:r>
        </a:p>
      </dgm:t>
    </dgm:pt>
    <dgm:pt modelId="{25F668B4-8A64-4EAC-A383-D437425004D7}" type="parTrans" cxnId="{53F4FCFD-41A0-4B5A-9965-2F17A43F718B}">
      <dgm:prSet/>
      <dgm:spPr/>
      <dgm:t>
        <a:bodyPr/>
        <a:lstStyle/>
        <a:p>
          <a:pPr algn="ctr"/>
          <a:endParaRPr lang="fr-FR" sz="3600"/>
        </a:p>
      </dgm:t>
    </dgm:pt>
    <dgm:pt modelId="{77679422-7C55-43A5-BC13-3E65480B5B93}" type="sibTrans" cxnId="{53F4FCFD-41A0-4B5A-9965-2F17A43F718B}">
      <dgm:prSet/>
      <dgm:spPr/>
      <dgm:t>
        <a:bodyPr/>
        <a:lstStyle/>
        <a:p>
          <a:pPr algn="ctr"/>
          <a:endParaRPr lang="fr-FR" sz="3600"/>
        </a:p>
      </dgm:t>
    </dgm:pt>
    <dgm:pt modelId="{E864944E-6928-4BD7-B269-83B39AC9C8B3}" type="pres">
      <dgm:prSet presAssocID="{92B1E27B-18EB-40E0-848D-93B389F0FDD4}" presName="linear" presStyleCnt="0">
        <dgm:presLayoutVars>
          <dgm:dir/>
          <dgm:resizeHandles val="exact"/>
        </dgm:presLayoutVars>
      </dgm:prSet>
      <dgm:spPr/>
      <dgm:t>
        <a:bodyPr/>
        <a:lstStyle/>
        <a:p>
          <a:endParaRPr lang="fr-FR"/>
        </a:p>
      </dgm:t>
    </dgm:pt>
    <dgm:pt modelId="{C0189323-864B-42B4-B0C3-38C7A56E7F2B}" type="pres">
      <dgm:prSet presAssocID="{83A66709-C9B3-44BC-8061-1A2539628440}" presName="comp" presStyleCnt="0"/>
      <dgm:spPr/>
      <dgm:t>
        <a:bodyPr/>
        <a:lstStyle/>
        <a:p>
          <a:endParaRPr lang="fr-FR"/>
        </a:p>
      </dgm:t>
    </dgm:pt>
    <dgm:pt modelId="{82392D46-03F7-4F1B-9259-1577763E79EE}" type="pres">
      <dgm:prSet presAssocID="{83A66709-C9B3-44BC-8061-1A2539628440}" presName="box" presStyleLbl="node1" presStyleIdx="0" presStyleCnt="1"/>
      <dgm:spPr/>
      <dgm:t>
        <a:bodyPr/>
        <a:lstStyle/>
        <a:p>
          <a:endParaRPr lang="fr-FR"/>
        </a:p>
      </dgm:t>
    </dgm:pt>
    <dgm:pt modelId="{89D3ADA8-C06A-4B96-9295-4F315BDDF80B}" type="pres">
      <dgm:prSet presAssocID="{83A66709-C9B3-44BC-8061-1A2539628440}" presName="img" presStyleLbl="fgImgPlace1" presStyleIdx="0" presStyleCnt="1" custScaleX="105859" custScaleY="125000"/>
      <dgm:spPr>
        <a:prstGeom prst="cloud">
          <a:avLst/>
        </a:prstGeom>
      </dgm:spPr>
      <dgm:t>
        <a:bodyPr/>
        <a:lstStyle/>
        <a:p>
          <a:endParaRPr lang="fr-FR"/>
        </a:p>
      </dgm:t>
    </dgm:pt>
    <dgm:pt modelId="{BEDCCAA1-965B-4965-BEE3-3FA15A9B9AD3}" type="pres">
      <dgm:prSet presAssocID="{83A66709-C9B3-44BC-8061-1A2539628440}" presName="text" presStyleLbl="node1" presStyleIdx="0" presStyleCnt="1">
        <dgm:presLayoutVars>
          <dgm:bulletEnabled val="1"/>
        </dgm:presLayoutVars>
      </dgm:prSet>
      <dgm:spPr/>
      <dgm:t>
        <a:bodyPr/>
        <a:lstStyle/>
        <a:p>
          <a:endParaRPr lang="fr-FR"/>
        </a:p>
      </dgm:t>
    </dgm:pt>
  </dgm:ptLst>
  <dgm:cxnLst>
    <dgm:cxn modelId="{0245424F-C17D-4F4B-8B11-A3A19D336F00}" type="presOf" srcId="{92B1E27B-18EB-40E0-848D-93B389F0FDD4}" destId="{E864944E-6928-4BD7-B269-83B39AC9C8B3}" srcOrd="0" destOrd="0" presId="urn:microsoft.com/office/officeart/2005/8/layout/vList4"/>
    <dgm:cxn modelId="{3D8FCF9E-7BF0-4161-BDB5-85CC2D92CAE0}" type="presOf" srcId="{83A66709-C9B3-44BC-8061-1A2539628440}" destId="{BEDCCAA1-965B-4965-BEE3-3FA15A9B9AD3}" srcOrd="1" destOrd="0" presId="urn:microsoft.com/office/officeart/2005/8/layout/vList4"/>
    <dgm:cxn modelId="{A158F1C2-0EA2-47FB-94AA-C675520D520D}" type="presOf" srcId="{83A66709-C9B3-44BC-8061-1A2539628440}" destId="{82392D46-03F7-4F1B-9259-1577763E79EE}" srcOrd="0" destOrd="0" presId="urn:microsoft.com/office/officeart/2005/8/layout/vList4"/>
    <dgm:cxn modelId="{53F4FCFD-41A0-4B5A-9965-2F17A43F718B}" srcId="{92B1E27B-18EB-40E0-848D-93B389F0FDD4}" destId="{83A66709-C9B3-44BC-8061-1A2539628440}" srcOrd="0" destOrd="0" parTransId="{25F668B4-8A64-4EAC-A383-D437425004D7}" sibTransId="{77679422-7C55-43A5-BC13-3E65480B5B93}"/>
    <dgm:cxn modelId="{1ED6CB59-79D3-438C-B9A0-CDA6B2249AEC}" type="presParOf" srcId="{E864944E-6928-4BD7-B269-83B39AC9C8B3}" destId="{C0189323-864B-42B4-B0C3-38C7A56E7F2B}" srcOrd="0" destOrd="0" presId="urn:microsoft.com/office/officeart/2005/8/layout/vList4"/>
    <dgm:cxn modelId="{C5DB2BB9-1731-45A4-A776-BE31DA8E6132}" type="presParOf" srcId="{C0189323-864B-42B4-B0C3-38C7A56E7F2B}" destId="{82392D46-03F7-4F1B-9259-1577763E79EE}" srcOrd="0" destOrd="0" presId="urn:microsoft.com/office/officeart/2005/8/layout/vList4"/>
    <dgm:cxn modelId="{A46FF685-C523-4EBB-96FB-2B0E25726C58}" type="presParOf" srcId="{C0189323-864B-42B4-B0C3-38C7A56E7F2B}" destId="{89D3ADA8-C06A-4B96-9295-4F315BDDF80B}" srcOrd="1" destOrd="0" presId="urn:microsoft.com/office/officeart/2005/8/layout/vList4"/>
    <dgm:cxn modelId="{46D40CB6-7581-41A4-A3C7-F27E89A8986E}" type="presParOf" srcId="{C0189323-864B-42B4-B0C3-38C7A56E7F2B}" destId="{BEDCCAA1-965B-4965-BEE3-3FA15A9B9AD3}"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2B1E27B-18EB-40E0-848D-93B389F0FDD4}"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fr-FR"/>
        </a:p>
      </dgm:t>
    </dgm:pt>
    <dgm:pt modelId="{83A66709-C9B3-44BC-8061-1A2539628440}">
      <dgm:prSet phldrT="[Texte]" custT="1">
        <dgm:style>
          <a:lnRef idx="0">
            <a:schemeClr val="accent1"/>
          </a:lnRef>
          <a:fillRef idx="3">
            <a:schemeClr val="accent1"/>
          </a:fillRef>
          <a:effectRef idx="3">
            <a:schemeClr val="accent1"/>
          </a:effectRef>
          <a:fontRef idx="minor">
            <a:schemeClr val="lt1"/>
          </a:fontRef>
        </dgm:style>
      </dgm:prSet>
      <dgm:spPr>
        <a:solidFill>
          <a:srgbClr val="0033CC"/>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3600" dirty="0" smtClean="0">
              <a:solidFill>
                <a:srgbClr val="FF9933"/>
              </a:solidFill>
            </a:rPr>
            <a:t>Dématérialisation des procédures</a:t>
          </a:r>
        </a:p>
      </dgm:t>
    </dgm:pt>
    <dgm:pt modelId="{25F668B4-8A64-4EAC-A383-D437425004D7}" type="parTrans" cxnId="{53F4FCFD-41A0-4B5A-9965-2F17A43F718B}">
      <dgm:prSet/>
      <dgm:spPr/>
      <dgm:t>
        <a:bodyPr/>
        <a:lstStyle/>
        <a:p>
          <a:pPr algn="ctr"/>
          <a:endParaRPr lang="fr-FR" sz="3600"/>
        </a:p>
      </dgm:t>
    </dgm:pt>
    <dgm:pt modelId="{77679422-7C55-43A5-BC13-3E65480B5B93}" type="sibTrans" cxnId="{53F4FCFD-41A0-4B5A-9965-2F17A43F718B}">
      <dgm:prSet/>
      <dgm:spPr/>
      <dgm:t>
        <a:bodyPr/>
        <a:lstStyle/>
        <a:p>
          <a:pPr algn="ctr"/>
          <a:endParaRPr lang="fr-FR" sz="3600"/>
        </a:p>
      </dgm:t>
    </dgm:pt>
    <dgm:pt modelId="{E864944E-6928-4BD7-B269-83B39AC9C8B3}" type="pres">
      <dgm:prSet presAssocID="{92B1E27B-18EB-40E0-848D-93B389F0FDD4}" presName="linear" presStyleCnt="0">
        <dgm:presLayoutVars>
          <dgm:dir/>
          <dgm:resizeHandles val="exact"/>
        </dgm:presLayoutVars>
      </dgm:prSet>
      <dgm:spPr/>
      <dgm:t>
        <a:bodyPr/>
        <a:lstStyle/>
        <a:p>
          <a:endParaRPr lang="fr-FR"/>
        </a:p>
      </dgm:t>
    </dgm:pt>
    <dgm:pt modelId="{C0189323-864B-42B4-B0C3-38C7A56E7F2B}" type="pres">
      <dgm:prSet presAssocID="{83A66709-C9B3-44BC-8061-1A2539628440}" presName="comp" presStyleCnt="0"/>
      <dgm:spPr/>
      <dgm:t>
        <a:bodyPr/>
        <a:lstStyle/>
        <a:p>
          <a:endParaRPr lang="fr-FR"/>
        </a:p>
      </dgm:t>
    </dgm:pt>
    <dgm:pt modelId="{82392D46-03F7-4F1B-9259-1577763E79EE}" type="pres">
      <dgm:prSet presAssocID="{83A66709-C9B3-44BC-8061-1A2539628440}" presName="box" presStyleLbl="node1" presStyleIdx="0" presStyleCnt="1"/>
      <dgm:spPr/>
      <dgm:t>
        <a:bodyPr/>
        <a:lstStyle/>
        <a:p>
          <a:endParaRPr lang="fr-FR"/>
        </a:p>
      </dgm:t>
    </dgm:pt>
    <dgm:pt modelId="{89D3ADA8-C06A-4B96-9295-4F315BDDF80B}" type="pres">
      <dgm:prSet presAssocID="{83A66709-C9B3-44BC-8061-1A2539628440}" presName="img" presStyleLbl="fgImgPlace1" presStyleIdx="0" presStyleCnt="1" custScaleX="105859" custScaleY="125000"/>
      <dgm:spPr>
        <a:prstGeom prst="cloud">
          <a:avLst/>
        </a:prstGeom>
      </dgm:spPr>
      <dgm:t>
        <a:bodyPr/>
        <a:lstStyle/>
        <a:p>
          <a:endParaRPr lang="fr-FR"/>
        </a:p>
      </dgm:t>
    </dgm:pt>
    <dgm:pt modelId="{BEDCCAA1-965B-4965-BEE3-3FA15A9B9AD3}" type="pres">
      <dgm:prSet presAssocID="{83A66709-C9B3-44BC-8061-1A2539628440}" presName="text" presStyleLbl="node1" presStyleIdx="0" presStyleCnt="1">
        <dgm:presLayoutVars>
          <dgm:bulletEnabled val="1"/>
        </dgm:presLayoutVars>
      </dgm:prSet>
      <dgm:spPr/>
      <dgm:t>
        <a:bodyPr/>
        <a:lstStyle/>
        <a:p>
          <a:endParaRPr lang="fr-FR"/>
        </a:p>
      </dgm:t>
    </dgm:pt>
  </dgm:ptLst>
  <dgm:cxnLst>
    <dgm:cxn modelId="{005CA14C-56C8-4498-8F2C-770819ECF8B8}" type="presOf" srcId="{83A66709-C9B3-44BC-8061-1A2539628440}" destId="{BEDCCAA1-965B-4965-BEE3-3FA15A9B9AD3}" srcOrd="1" destOrd="0" presId="urn:microsoft.com/office/officeart/2005/8/layout/vList4"/>
    <dgm:cxn modelId="{20717ADF-9E5B-441F-B43E-0A6E2751BAFC}" type="presOf" srcId="{83A66709-C9B3-44BC-8061-1A2539628440}" destId="{82392D46-03F7-4F1B-9259-1577763E79EE}" srcOrd="0" destOrd="0" presId="urn:microsoft.com/office/officeart/2005/8/layout/vList4"/>
    <dgm:cxn modelId="{327F2060-48A5-4565-B50E-342D72D44BC4}" type="presOf" srcId="{92B1E27B-18EB-40E0-848D-93B389F0FDD4}" destId="{E864944E-6928-4BD7-B269-83B39AC9C8B3}" srcOrd="0" destOrd="0" presId="urn:microsoft.com/office/officeart/2005/8/layout/vList4"/>
    <dgm:cxn modelId="{53F4FCFD-41A0-4B5A-9965-2F17A43F718B}" srcId="{92B1E27B-18EB-40E0-848D-93B389F0FDD4}" destId="{83A66709-C9B3-44BC-8061-1A2539628440}" srcOrd="0" destOrd="0" parTransId="{25F668B4-8A64-4EAC-A383-D437425004D7}" sibTransId="{77679422-7C55-43A5-BC13-3E65480B5B93}"/>
    <dgm:cxn modelId="{0794E43D-FF9D-47EE-860C-BE1119AD5ABC}" type="presParOf" srcId="{E864944E-6928-4BD7-B269-83B39AC9C8B3}" destId="{C0189323-864B-42B4-B0C3-38C7A56E7F2B}" srcOrd="0" destOrd="0" presId="urn:microsoft.com/office/officeart/2005/8/layout/vList4"/>
    <dgm:cxn modelId="{156B1AF4-2543-45B7-8165-81297D347198}" type="presParOf" srcId="{C0189323-864B-42B4-B0C3-38C7A56E7F2B}" destId="{82392D46-03F7-4F1B-9259-1577763E79EE}" srcOrd="0" destOrd="0" presId="urn:microsoft.com/office/officeart/2005/8/layout/vList4"/>
    <dgm:cxn modelId="{BCBB833F-17C3-4F34-B9E6-48C189C90C12}" type="presParOf" srcId="{C0189323-864B-42B4-B0C3-38C7A56E7F2B}" destId="{89D3ADA8-C06A-4B96-9295-4F315BDDF80B}" srcOrd="1" destOrd="0" presId="urn:microsoft.com/office/officeart/2005/8/layout/vList4"/>
    <dgm:cxn modelId="{BBE1022F-08AC-4BC9-B2F3-76F09E3E3F29}" type="presParOf" srcId="{C0189323-864B-42B4-B0C3-38C7A56E7F2B}" destId="{BEDCCAA1-965B-4965-BEE3-3FA15A9B9AD3}"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2B1E27B-18EB-40E0-848D-93B389F0FDD4}"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fr-FR"/>
        </a:p>
      </dgm:t>
    </dgm:pt>
    <dgm:pt modelId="{83A66709-C9B3-44BC-8061-1A2539628440}">
      <dgm:prSet phldrT="[Texte]" custT="1">
        <dgm:style>
          <a:lnRef idx="0">
            <a:schemeClr val="accent1"/>
          </a:lnRef>
          <a:fillRef idx="3">
            <a:schemeClr val="accent1"/>
          </a:fillRef>
          <a:effectRef idx="3">
            <a:schemeClr val="accent1"/>
          </a:effectRef>
          <a:fontRef idx="minor">
            <a:schemeClr val="lt1"/>
          </a:fontRef>
        </dgm:style>
      </dgm:prSet>
      <dgm:spPr>
        <a:solidFill>
          <a:srgbClr val="0033CC"/>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3600" dirty="0" smtClean="0">
              <a:solidFill>
                <a:srgbClr val="FF9933"/>
              </a:solidFill>
            </a:rPr>
            <a:t>Simulateur des droits et taxes de Douane</a:t>
          </a:r>
        </a:p>
      </dgm:t>
    </dgm:pt>
    <dgm:pt modelId="{25F668B4-8A64-4EAC-A383-D437425004D7}" type="parTrans" cxnId="{53F4FCFD-41A0-4B5A-9965-2F17A43F718B}">
      <dgm:prSet/>
      <dgm:spPr/>
      <dgm:t>
        <a:bodyPr/>
        <a:lstStyle/>
        <a:p>
          <a:pPr algn="ctr"/>
          <a:endParaRPr lang="fr-FR" sz="3600"/>
        </a:p>
      </dgm:t>
    </dgm:pt>
    <dgm:pt modelId="{77679422-7C55-43A5-BC13-3E65480B5B93}" type="sibTrans" cxnId="{53F4FCFD-41A0-4B5A-9965-2F17A43F718B}">
      <dgm:prSet/>
      <dgm:spPr/>
      <dgm:t>
        <a:bodyPr/>
        <a:lstStyle/>
        <a:p>
          <a:pPr algn="ctr"/>
          <a:endParaRPr lang="fr-FR" sz="3600"/>
        </a:p>
      </dgm:t>
    </dgm:pt>
    <dgm:pt modelId="{E864944E-6928-4BD7-B269-83B39AC9C8B3}" type="pres">
      <dgm:prSet presAssocID="{92B1E27B-18EB-40E0-848D-93B389F0FDD4}" presName="linear" presStyleCnt="0">
        <dgm:presLayoutVars>
          <dgm:dir/>
          <dgm:resizeHandles val="exact"/>
        </dgm:presLayoutVars>
      </dgm:prSet>
      <dgm:spPr/>
      <dgm:t>
        <a:bodyPr/>
        <a:lstStyle/>
        <a:p>
          <a:endParaRPr lang="fr-FR"/>
        </a:p>
      </dgm:t>
    </dgm:pt>
    <dgm:pt modelId="{C0189323-864B-42B4-B0C3-38C7A56E7F2B}" type="pres">
      <dgm:prSet presAssocID="{83A66709-C9B3-44BC-8061-1A2539628440}" presName="comp" presStyleCnt="0"/>
      <dgm:spPr/>
      <dgm:t>
        <a:bodyPr/>
        <a:lstStyle/>
        <a:p>
          <a:endParaRPr lang="fr-FR"/>
        </a:p>
      </dgm:t>
    </dgm:pt>
    <dgm:pt modelId="{82392D46-03F7-4F1B-9259-1577763E79EE}" type="pres">
      <dgm:prSet presAssocID="{83A66709-C9B3-44BC-8061-1A2539628440}" presName="box" presStyleLbl="node1" presStyleIdx="0" presStyleCnt="1"/>
      <dgm:spPr/>
      <dgm:t>
        <a:bodyPr/>
        <a:lstStyle/>
        <a:p>
          <a:endParaRPr lang="fr-FR"/>
        </a:p>
      </dgm:t>
    </dgm:pt>
    <dgm:pt modelId="{89D3ADA8-C06A-4B96-9295-4F315BDDF80B}" type="pres">
      <dgm:prSet presAssocID="{83A66709-C9B3-44BC-8061-1A2539628440}" presName="img" presStyleLbl="fgImgPlace1" presStyleIdx="0" presStyleCnt="1" custScaleX="105859" custScaleY="125000"/>
      <dgm:spPr>
        <a:prstGeom prst="cloud">
          <a:avLst/>
        </a:prstGeom>
      </dgm:spPr>
      <dgm:t>
        <a:bodyPr/>
        <a:lstStyle/>
        <a:p>
          <a:endParaRPr lang="fr-FR"/>
        </a:p>
      </dgm:t>
    </dgm:pt>
    <dgm:pt modelId="{BEDCCAA1-965B-4965-BEE3-3FA15A9B9AD3}" type="pres">
      <dgm:prSet presAssocID="{83A66709-C9B3-44BC-8061-1A2539628440}" presName="text" presStyleLbl="node1" presStyleIdx="0" presStyleCnt="1">
        <dgm:presLayoutVars>
          <dgm:bulletEnabled val="1"/>
        </dgm:presLayoutVars>
      </dgm:prSet>
      <dgm:spPr/>
      <dgm:t>
        <a:bodyPr/>
        <a:lstStyle/>
        <a:p>
          <a:endParaRPr lang="fr-FR"/>
        </a:p>
      </dgm:t>
    </dgm:pt>
  </dgm:ptLst>
  <dgm:cxnLst>
    <dgm:cxn modelId="{40B28992-02C9-4A5E-8CE9-B15A958D11F1}" type="presOf" srcId="{83A66709-C9B3-44BC-8061-1A2539628440}" destId="{82392D46-03F7-4F1B-9259-1577763E79EE}" srcOrd="0" destOrd="0" presId="urn:microsoft.com/office/officeart/2005/8/layout/vList4"/>
    <dgm:cxn modelId="{5D472552-AB3E-41F4-81A0-95B15AECC50F}" type="presOf" srcId="{92B1E27B-18EB-40E0-848D-93B389F0FDD4}" destId="{E864944E-6928-4BD7-B269-83B39AC9C8B3}" srcOrd="0" destOrd="0" presId="urn:microsoft.com/office/officeart/2005/8/layout/vList4"/>
    <dgm:cxn modelId="{69933548-B7E5-4606-BCBA-DE4E4D9517E2}" type="presOf" srcId="{83A66709-C9B3-44BC-8061-1A2539628440}" destId="{BEDCCAA1-965B-4965-BEE3-3FA15A9B9AD3}" srcOrd="1" destOrd="0" presId="urn:microsoft.com/office/officeart/2005/8/layout/vList4"/>
    <dgm:cxn modelId="{53F4FCFD-41A0-4B5A-9965-2F17A43F718B}" srcId="{92B1E27B-18EB-40E0-848D-93B389F0FDD4}" destId="{83A66709-C9B3-44BC-8061-1A2539628440}" srcOrd="0" destOrd="0" parTransId="{25F668B4-8A64-4EAC-A383-D437425004D7}" sibTransId="{77679422-7C55-43A5-BC13-3E65480B5B93}"/>
    <dgm:cxn modelId="{3C7079C9-DAAB-428E-B4D6-F325C5EBD86D}" type="presParOf" srcId="{E864944E-6928-4BD7-B269-83B39AC9C8B3}" destId="{C0189323-864B-42B4-B0C3-38C7A56E7F2B}" srcOrd="0" destOrd="0" presId="urn:microsoft.com/office/officeart/2005/8/layout/vList4"/>
    <dgm:cxn modelId="{7F2E3AA6-776F-4F39-9426-B35713936F71}" type="presParOf" srcId="{C0189323-864B-42B4-B0C3-38C7A56E7F2B}" destId="{82392D46-03F7-4F1B-9259-1577763E79EE}" srcOrd="0" destOrd="0" presId="urn:microsoft.com/office/officeart/2005/8/layout/vList4"/>
    <dgm:cxn modelId="{554601C6-21AE-4AE3-8B81-6D433B2A6F71}" type="presParOf" srcId="{C0189323-864B-42B4-B0C3-38C7A56E7F2B}" destId="{89D3ADA8-C06A-4B96-9295-4F315BDDF80B}" srcOrd="1" destOrd="0" presId="urn:microsoft.com/office/officeart/2005/8/layout/vList4"/>
    <dgm:cxn modelId="{22FF3F8A-D61F-4803-9599-0E5ADCEDBF42}" type="presParOf" srcId="{C0189323-864B-42B4-B0C3-38C7A56E7F2B}" destId="{BEDCCAA1-965B-4965-BEE3-3FA15A9B9AD3}"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1E27B-18EB-40E0-848D-93B389F0FDD4}"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fr-FR"/>
        </a:p>
      </dgm:t>
    </dgm:pt>
    <dgm:pt modelId="{83A66709-C9B3-44BC-8061-1A2539628440}">
      <dgm:prSet phldrT="[Texte]">
        <dgm:style>
          <a:lnRef idx="0">
            <a:schemeClr val="accent1"/>
          </a:lnRef>
          <a:fillRef idx="3">
            <a:schemeClr val="accent1"/>
          </a:fillRef>
          <a:effectRef idx="3">
            <a:schemeClr val="accent1"/>
          </a:effectRef>
          <a:fontRef idx="minor">
            <a:schemeClr val="lt1"/>
          </a:fontRef>
        </dgm:style>
      </dgm:prSet>
      <dgm:spPr>
        <a:solidFill>
          <a:srgbClr val="0033CC"/>
        </a:solidFill>
      </dgm:spPr>
      <dgm:t>
        <a:bodyPr/>
        <a:lstStyle/>
        <a:p>
          <a:r>
            <a:rPr lang="fr-FR" dirty="0" smtClean="0"/>
            <a:t>Présentation du GUCE</a:t>
          </a:r>
        </a:p>
      </dgm:t>
    </dgm:pt>
    <dgm:pt modelId="{25F668B4-8A64-4EAC-A383-D437425004D7}" type="parTrans" cxnId="{53F4FCFD-41A0-4B5A-9965-2F17A43F718B}">
      <dgm:prSet/>
      <dgm:spPr/>
      <dgm:t>
        <a:bodyPr/>
        <a:lstStyle/>
        <a:p>
          <a:endParaRPr lang="fr-FR"/>
        </a:p>
      </dgm:t>
    </dgm:pt>
    <dgm:pt modelId="{77679422-7C55-43A5-BC13-3E65480B5B93}" type="sibTrans" cxnId="{53F4FCFD-41A0-4B5A-9965-2F17A43F718B}">
      <dgm:prSet/>
      <dgm:spPr/>
      <dgm:t>
        <a:bodyPr/>
        <a:lstStyle/>
        <a:p>
          <a:endParaRPr lang="fr-FR"/>
        </a:p>
      </dgm:t>
    </dgm:pt>
    <dgm:pt modelId="{E864944E-6928-4BD7-B269-83B39AC9C8B3}" type="pres">
      <dgm:prSet presAssocID="{92B1E27B-18EB-40E0-848D-93B389F0FDD4}" presName="linear" presStyleCnt="0">
        <dgm:presLayoutVars>
          <dgm:dir/>
          <dgm:resizeHandles val="exact"/>
        </dgm:presLayoutVars>
      </dgm:prSet>
      <dgm:spPr/>
      <dgm:t>
        <a:bodyPr/>
        <a:lstStyle/>
        <a:p>
          <a:endParaRPr lang="fr-FR"/>
        </a:p>
      </dgm:t>
    </dgm:pt>
    <dgm:pt modelId="{C0189323-864B-42B4-B0C3-38C7A56E7F2B}" type="pres">
      <dgm:prSet presAssocID="{83A66709-C9B3-44BC-8061-1A2539628440}" presName="comp" presStyleCnt="0"/>
      <dgm:spPr/>
      <dgm:t>
        <a:bodyPr/>
        <a:lstStyle/>
        <a:p>
          <a:endParaRPr lang="fr-FR"/>
        </a:p>
      </dgm:t>
    </dgm:pt>
    <dgm:pt modelId="{82392D46-03F7-4F1B-9259-1577763E79EE}" type="pres">
      <dgm:prSet presAssocID="{83A66709-C9B3-44BC-8061-1A2539628440}" presName="box" presStyleLbl="node1" presStyleIdx="0" presStyleCnt="1"/>
      <dgm:spPr/>
      <dgm:t>
        <a:bodyPr/>
        <a:lstStyle/>
        <a:p>
          <a:endParaRPr lang="fr-FR"/>
        </a:p>
      </dgm:t>
    </dgm:pt>
    <dgm:pt modelId="{89D3ADA8-C06A-4B96-9295-4F315BDDF80B}" type="pres">
      <dgm:prSet presAssocID="{83A66709-C9B3-44BC-8061-1A2539628440}" presName="img" presStyleLbl="fgImgPlace1" presStyleIdx="0" presStyleCnt="1" custScaleX="105859" custScaleY="125000"/>
      <dgm:spPr>
        <a:prstGeom prst="cloud">
          <a:avLst/>
        </a:prstGeom>
      </dgm:spPr>
      <dgm:t>
        <a:bodyPr/>
        <a:lstStyle/>
        <a:p>
          <a:endParaRPr lang="fr-FR"/>
        </a:p>
      </dgm:t>
    </dgm:pt>
    <dgm:pt modelId="{BEDCCAA1-965B-4965-BEE3-3FA15A9B9AD3}" type="pres">
      <dgm:prSet presAssocID="{83A66709-C9B3-44BC-8061-1A2539628440}" presName="text" presStyleLbl="node1" presStyleIdx="0" presStyleCnt="1">
        <dgm:presLayoutVars>
          <dgm:bulletEnabled val="1"/>
        </dgm:presLayoutVars>
      </dgm:prSet>
      <dgm:spPr/>
      <dgm:t>
        <a:bodyPr/>
        <a:lstStyle/>
        <a:p>
          <a:endParaRPr lang="fr-FR"/>
        </a:p>
      </dgm:t>
    </dgm:pt>
  </dgm:ptLst>
  <dgm:cxnLst>
    <dgm:cxn modelId="{A977E453-DC49-4357-9E55-DCD8B22DFF02}" type="presOf" srcId="{92B1E27B-18EB-40E0-848D-93B389F0FDD4}" destId="{E864944E-6928-4BD7-B269-83B39AC9C8B3}" srcOrd="0" destOrd="0" presId="urn:microsoft.com/office/officeart/2005/8/layout/vList4"/>
    <dgm:cxn modelId="{C826E98C-BBD2-424E-BB97-169B4B4CB642}" type="presOf" srcId="{83A66709-C9B3-44BC-8061-1A2539628440}" destId="{82392D46-03F7-4F1B-9259-1577763E79EE}" srcOrd="0" destOrd="0" presId="urn:microsoft.com/office/officeart/2005/8/layout/vList4"/>
    <dgm:cxn modelId="{53F4FCFD-41A0-4B5A-9965-2F17A43F718B}" srcId="{92B1E27B-18EB-40E0-848D-93B389F0FDD4}" destId="{83A66709-C9B3-44BC-8061-1A2539628440}" srcOrd="0" destOrd="0" parTransId="{25F668B4-8A64-4EAC-A383-D437425004D7}" sibTransId="{77679422-7C55-43A5-BC13-3E65480B5B93}"/>
    <dgm:cxn modelId="{230D4F4D-4AB1-4243-8262-18F209812214}" type="presOf" srcId="{83A66709-C9B3-44BC-8061-1A2539628440}" destId="{BEDCCAA1-965B-4965-BEE3-3FA15A9B9AD3}" srcOrd="1" destOrd="0" presId="urn:microsoft.com/office/officeart/2005/8/layout/vList4"/>
    <dgm:cxn modelId="{8E939396-8A18-4ED4-B318-F86455DD26AE}" type="presParOf" srcId="{E864944E-6928-4BD7-B269-83B39AC9C8B3}" destId="{C0189323-864B-42B4-B0C3-38C7A56E7F2B}" srcOrd="0" destOrd="0" presId="urn:microsoft.com/office/officeart/2005/8/layout/vList4"/>
    <dgm:cxn modelId="{62104E95-33D7-43A9-8D4F-27E068361707}" type="presParOf" srcId="{C0189323-864B-42B4-B0C3-38C7A56E7F2B}" destId="{82392D46-03F7-4F1B-9259-1577763E79EE}" srcOrd="0" destOrd="0" presId="urn:microsoft.com/office/officeart/2005/8/layout/vList4"/>
    <dgm:cxn modelId="{F63D46DA-4B90-44EA-8A75-89CED9995D81}" type="presParOf" srcId="{C0189323-864B-42B4-B0C3-38C7A56E7F2B}" destId="{89D3ADA8-C06A-4B96-9295-4F315BDDF80B}" srcOrd="1" destOrd="0" presId="urn:microsoft.com/office/officeart/2005/8/layout/vList4"/>
    <dgm:cxn modelId="{5019CB81-C448-4F9C-BFA3-D2F9B0FA27B7}" type="presParOf" srcId="{C0189323-864B-42B4-B0C3-38C7A56E7F2B}" destId="{BEDCCAA1-965B-4965-BEE3-3FA15A9B9AD3}"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2B1E27B-18EB-40E0-848D-93B389F0FDD4}"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fr-FR"/>
        </a:p>
      </dgm:t>
    </dgm:pt>
    <dgm:pt modelId="{83A66709-C9B3-44BC-8061-1A2539628440}">
      <dgm:prSet phldrT="[Texte]">
        <dgm:style>
          <a:lnRef idx="0">
            <a:schemeClr val="accent1"/>
          </a:lnRef>
          <a:fillRef idx="3">
            <a:schemeClr val="accent1"/>
          </a:fillRef>
          <a:effectRef idx="3">
            <a:schemeClr val="accent1"/>
          </a:effectRef>
          <a:fontRef idx="minor">
            <a:schemeClr val="lt1"/>
          </a:fontRef>
        </dgm:style>
      </dgm:prSet>
      <dgm:spPr>
        <a:solidFill>
          <a:srgbClr val="0033CC"/>
        </a:solidFill>
      </dgm:spPr>
      <dgm:t>
        <a:bodyPr/>
        <a:lstStyle/>
        <a:p>
          <a:r>
            <a:rPr lang="fr-FR" dirty="0" smtClean="0"/>
            <a:t>Perspectives</a:t>
          </a:r>
        </a:p>
      </dgm:t>
    </dgm:pt>
    <dgm:pt modelId="{25F668B4-8A64-4EAC-A383-D437425004D7}" type="parTrans" cxnId="{53F4FCFD-41A0-4B5A-9965-2F17A43F718B}">
      <dgm:prSet/>
      <dgm:spPr/>
      <dgm:t>
        <a:bodyPr/>
        <a:lstStyle/>
        <a:p>
          <a:endParaRPr lang="fr-FR"/>
        </a:p>
      </dgm:t>
    </dgm:pt>
    <dgm:pt modelId="{77679422-7C55-43A5-BC13-3E65480B5B93}" type="sibTrans" cxnId="{53F4FCFD-41A0-4B5A-9965-2F17A43F718B}">
      <dgm:prSet/>
      <dgm:spPr/>
      <dgm:t>
        <a:bodyPr/>
        <a:lstStyle/>
        <a:p>
          <a:endParaRPr lang="fr-FR"/>
        </a:p>
      </dgm:t>
    </dgm:pt>
    <dgm:pt modelId="{E864944E-6928-4BD7-B269-83B39AC9C8B3}" type="pres">
      <dgm:prSet presAssocID="{92B1E27B-18EB-40E0-848D-93B389F0FDD4}" presName="linear" presStyleCnt="0">
        <dgm:presLayoutVars>
          <dgm:dir/>
          <dgm:resizeHandles val="exact"/>
        </dgm:presLayoutVars>
      </dgm:prSet>
      <dgm:spPr/>
      <dgm:t>
        <a:bodyPr/>
        <a:lstStyle/>
        <a:p>
          <a:endParaRPr lang="fr-FR"/>
        </a:p>
      </dgm:t>
    </dgm:pt>
    <dgm:pt modelId="{C0189323-864B-42B4-B0C3-38C7A56E7F2B}" type="pres">
      <dgm:prSet presAssocID="{83A66709-C9B3-44BC-8061-1A2539628440}" presName="comp" presStyleCnt="0"/>
      <dgm:spPr/>
      <dgm:t>
        <a:bodyPr/>
        <a:lstStyle/>
        <a:p>
          <a:endParaRPr lang="fr-FR"/>
        </a:p>
      </dgm:t>
    </dgm:pt>
    <dgm:pt modelId="{82392D46-03F7-4F1B-9259-1577763E79EE}" type="pres">
      <dgm:prSet presAssocID="{83A66709-C9B3-44BC-8061-1A2539628440}" presName="box" presStyleLbl="node1" presStyleIdx="0" presStyleCnt="1"/>
      <dgm:spPr/>
      <dgm:t>
        <a:bodyPr/>
        <a:lstStyle/>
        <a:p>
          <a:endParaRPr lang="fr-FR"/>
        </a:p>
      </dgm:t>
    </dgm:pt>
    <dgm:pt modelId="{89D3ADA8-C06A-4B96-9295-4F315BDDF80B}" type="pres">
      <dgm:prSet presAssocID="{83A66709-C9B3-44BC-8061-1A2539628440}" presName="img" presStyleLbl="fgImgPlace1" presStyleIdx="0" presStyleCnt="1" custScaleX="105859" custScaleY="125000"/>
      <dgm:spPr>
        <a:prstGeom prst="cloud">
          <a:avLst/>
        </a:prstGeom>
      </dgm:spPr>
      <dgm:t>
        <a:bodyPr/>
        <a:lstStyle/>
        <a:p>
          <a:endParaRPr lang="fr-FR"/>
        </a:p>
      </dgm:t>
    </dgm:pt>
    <dgm:pt modelId="{BEDCCAA1-965B-4965-BEE3-3FA15A9B9AD3}" type="pres">
      <dgm:prSet presAssocID="{83A66709-C9B3-44BC-8061-1A2539628440}" presName="text" presStyleLbl="node1" presStyleIdx="0" presStyleCnt="1">
        <dgm:presLayoutVars>
          <dgm:bulletEnabled val="1"/>
        </dgm:presLayoutVars>
      </dgm:prSet>
      <dgm:spPr/>
      <dgm:t>
        <a:bodyPr/>
        <a:lstStyle/>
        <a:p>
          <a:endParaRPr lang="fr-FR"/>
        </a:p>
      </dgm:t>
    </dgm:pt>
  </dgm:ptLst>
  <dgm:cxnLst>
    <dgm:cxn modelId="{BE4CB23C-0BFE-410C-868B-6B9E0BA60116}" type="presOf" srcId="{83A66709-C9B3-44BC-8061-1A2539628440}" destId="{BEDCCAA1-965B-4965-BEE3-3FA15A9B9AD3}" srcOrd="1" destOrd="0" presId="urn:microsoft.com/office/officeart/2005/8/layout/vList4"/>
    <dgm:cxn modelId="{8321EF44-82D4-41B8-A701-FEFC82B8AE56}" type="presOf" srcId="{83A66709-C9B3-44BC-8061-1A2539628440}" destId="{82392D46-03F7-4F1B-9259-1577763E79EE}" srcOrd="0" destOrd="0" presId="urn:microsoft.com/office/officeart/2005/8/layout/vList4"/>
    <dgm:cxn modelId="{652BE30F-0632-404D-A433-17EA647A643C}" type="presOf" srcId="{92B1E27B-18EB-40E0-848D-93B389F0FDD4}" destId="{E864944E-6928-4BD7-B269-83B39AC9C8B3}" srcOrd="0" destOrd="0" presId="urn:microsoft.com/office/officeart/2005/8/layout/vList4"/>
    <dgm:cxn modelId="{53F4FCFD-41A0-4B5A-9965-2F17A43F718B}" srcId="{92B1E27B-18EB-40E0-848D-93B389F0FDD4}" destId="{83A66709-C9B3-44BC-8061-1A2539628440}" srcOrd="0" destOrd="0" parTransId="{25F668B4-8A64-4EAC-A383-D437425004D7}" sibTransId="{77679422-7C55-43A5-BC13-3E65480B5B93}"/>
    <dgm:cxn modelId="{9DF1D4B2-6362-4D1E-BD4E-AF52717C89FF}" type="presParOf" srcId="{E864944E-6928-4BD7-B269-83B39AC9C8B3}" destId="{C0189323-864B-42B4-B0C3-38C7A56E7F2B}" srcOrd="0" destOrd="0" presId="urn:microsoft.com/office/officeart/2005/8/layout/vList4"/>
    <dgm:cxn modelId="{7F4D4401-F85B-48F9-B8B0-82696D5B2E8A}" type="presParOf" srcId="{C0189323-864B-42B4-B0C3-38C7A56E7F2B}" destId="{82392D46-03F7-4F1B-9259-1577763E79EE}" srcOrd="0" destOrd="0" presId="urn:microsoft.com/office/officeart/2005/8/layout/vList4"/>
    <dgm:cxn modelId="{C6172BEA-82D6-4260-9E0A-6CCC6F69555B}" type="presParOf" srcId="{C0189323-864B-42B4-B0C3-38C7A56E7F2B}" destId="{89D3ADA8-C06A-4B96-9295-4F315BDDF80B}" srcOrd="1" destOrd="0" presId="urn:microsoft.com/office/officeart/2005/8/layout/vList4"/>
    <dgm:cxn modelId="{DBF451D5-C30C-4FE0-B0BB-EC3C611CA22C}" type="presParOf" srcId="{C0189323-864B-42B4-B0C3-38C7A56E7F2B}" destId="{BEDCCAA1-965B-4965-BEE3-3FA15A9B9AD3}"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CF53A9-69C9-4436-9AB0-5B723B4ED2D5}" type="doc">
      <dgm:prSet loTypeId="urn:microsoft.com/office/officeart/2005/8/layout/hList7" loCatId="process" qsTypeId="urn:microsoft.com/office/officeart/2005/8/quickstyle/3d6" qsCatId="3D" csTypeId="urn:microsoft.com/office/officeart/2005/8/colors/colorful1" csCatId="colorful" phldr="1"/>
      <dgm:spPr/>
      <dgm:t>
        <a:bodyPr/>
        <a:lstStyle/>
        <a:p>
          <a:endParaRPr lang="fr-FR"/>
        </a:p>
      </dgm:t>
    </dgm:pt>
    <dgm:pt modelId="{EF83A60F-F04F-4D66-9A1B-2EA00C7AC28C}">
      <dgm:prSet custT="1"/>
      <dgm:spPr/>
      <dgm:t>
        <a:bodyPr/>
        <a:lstStyle/>
        <a:p>
          <a:pPr rtl="0"/>
          <a:r>
            <a:rPr lang="fr-FR" sz="2400" dirty="0" smtClean="0"/>
            <a:t>Faciliter</a:t>
          </a:r>
          <a:endParaRPr kumimoji="1" lang="fr-FR" sz="2400" dirty="0"/>
        </a:p>
      </dgm:t>
    </dgm:pt>
    <dgm:pt modelId="{034AA3B3-FC47-4F26-8BA9-B31B49A1DBCB}" type="parTrans" cxnId="{694FF3B2-D797-4241-900B-520444FEF7B4}">
      <dgm:prSet/>
      <dgm:spPr/>
      <dgm:t>
        <a:bodyPr/>
        <a:lstStyle/>
        <a:p>
          <a:endParaRPr lang="fr-FR"/>
        </a:p>
      </dgm:t>
    </dgm:pt>
    <dgm:pt modelId="{F85687CD-BBD8-4D27-B8D3-2087DB1772B4}" type="sibTrans" cxnId="{694FF3B2-D797-4241-900B-520444FEF7B4}">
      <dgm:prSet/>
      <dgm:spPr/>
      <dgm:t>
        <a:bodyPr/>
        <a:lstStyle/>
        <a:p>
          <a:endParaRPr lang="fr-FR"/>
        </a:p>
      </dgm:t>
    </dgm:pt>
    <dgm:pt modelId="{6C52B14A-5750-4B65-B192-5BDD906691ED}">
      <dgm:prSet custT="1"/>
      <dgm:spPr/>
      <dgm:t>
        <a:bodyPr/>
        <a:lstStyle/>
        <a:p>
          <a:pPr rtl="0"/>
          <a:r>
            <a:rPr kumimoji="1" lang="fr-FR" sz="2400" dirty="0" smtClean="0"/>
            <a:t>Simplifier</a:t>
          </a:r>
          <a:endParaRPr lang="fr-FR" sz="2400" dirty="0"/>
        </a:p>
      </dgm:t>
    </dgm:pt>
    <dgm:pt modelId="{4DB7DCF0-9E91-4BA1-BE40-CDDC6E13180F}" type="parTrans" cxnId="{94529F97-6764-4C75-B950-BB1BC9FED5ED}">
      <dgm:prSet/>
      <dgm:spPr/>
      <dgm:t>
        <a:bodyPr/>
        <a:lstStyle/>
        <a:p>
          <a:endParaRPr lang="fr-FR"/>
        </a:p>
      </dgm:t>
    </dgm:pt>
    <dgm:pt modelId="{CF5FFE86-90AC-4D11-8E46-821EE777E7BF}" type="sibTrans" cxnId="{94529F97-6764-4C75-B950-BB1BC9FED5ED}">
      <dgm:prSet/>
      <dgm:spPr/>
      <dgm:t>
        <a:bodyPr/>
        <a:lstStyle/>
        <a:p>
          <a:endParaRPr lang="fr-FR"/>
        </a:p>
      </dgm:t>
    </dgm:pt>
    <dgm:pt modelId="{7B40D236-63D4-46A8-A83C-6FAC68719F7D}">
      <dgm:prSet custT="1"/>
      <dgm:spPr/>
      <dgm:t>
        <a:bodyPr/>
        <a:lstStyle/>
        <a:p>
          <a:pPr rtl="0"/>
          <a:r>
            <a:rPr lang="fr-FR" sz="2400" dirty="0" smtClean="0"/>
            <a:t>Sécuriser</a:t>
          </a:r>
          <a:endParaRPr lang="fr-FR" sz="2400" dirty="0"/>
        </a:p>
      </dgm:t>
    </dgm:pt>
    <dgm:pt modelId="{D725AFDC-C366-4316-82D2-86E99C7F72E8}" type="parTrans" cxnId="{5FA83417-BB32-411F-9664-FB9D55FFEC2A}">
      <dgm:prSet/>
      <dgm:spPr/>
      <dgm:t>
        <a:bodyPr/>
        <a:lstStyle/>
        <a:p>
          <a:endParaRPr lang="fr-FR"/>
        </a:p>
      </dgm:t>
    </dgm:pt>
    <dgm:pt modelId="{549AB6D2-B948-4C8E-8352-E525510E45F3}" type="sibTrans" cxnId="{5FA83417-BB32-411F-9664-FB9D55FFEC2A}">
      <dgm:prSet/>
      <dgm:spPr/>
      <dgm:t>
        <a:bodyPr/>
        <a:lstStyle/>
        <a:p>
          <a:endParaRPr lang="fr-FR"/>
        </a:p>
      </dgm:t>
    </dgm:pt>
    <dgm:pt modelId="{34045546-820A-4CD1-9446-245326084D98}" type="pres">
      <dgm:prSet presAssocID="{3DCF53A9-69C9-4436-9AB0-5B723B4ED2D5}" presName="Name0" presStyleCnt="0">
        <dgm:presLayoutVars>
          <dgm:dir/>
          <dgm:resizeHandles val="exact"/>
        </dgm:presLayoutVars>
      </dgm:prSet>
      <dgm:spPr/>
      <dgm:t>
        <a:bodyPr/>
        <a:lstStyle/>
        <a:p>
          <a:endParaRPr lang="fr-FR"/>
        </a:p>
      </dgm:t>
    </dgm:pt>
    <dgm:pt modelId="{CD7144A3-AF82-4147-984F-E5AB7E38CD17}" type="pres">
      <dgm:prSet presAssocID="{3DCF53A9-69C9-4436-9AB0-5B723B4ED2D5}" presName="fgShape" presStyleLbl="fgShp" presStyleIdx="0" presStyleCnt="1"/>
      <dgm:spPr/>
      <dgm:t>
        <a:bodyPr/>
        <a:lstStyle/>
        <a:p>
          <a:endParaRPr lang="fr-FR"/>
        </a:p>
      </dgm:t>
    </dgm:pt>
    <dgm:pt modelId="{374FD0D6-4955-4569-9941-1B23E39C688E}" type="pres">
      <dgm:prSet presAssocID="{3DCF53A9-69C9-4436-9AB0-5B723B4ED2D5}" presName="linComp" presStyleCnt="0"/>
      <dgm:spPr/>
      <dgm:t>
        <a:bodyPr/>
        <a:lstStyle/>
        <a:p>
          <a:endParaRPr lang="fr-FR"/>
        </a:p>
      </dgm:t>
    </dgm:pt>
    <dgm:pt modelId="{886153C3-DFD4-4AFD-A3F4-FAB82F9B2E5E}" type="pres">
      <dgm:prSet presAssocID="{EF83A60F-F04F-4D66-9A1B-2EA00C7AC28C}" presName="compNode" presStyleCnt="0"/>
      <dgm:spPr/>
      <dgm:t>
        <a:bodyPr/>
        <a:lstStyle/>
        <a:p>
          <a:endParaRPr lang="fr-FR"/>
        </a:p>
      </dgm:t>
    </dgm:pt>
    <dgm:pt modelId="{BFDCB779-3C22-45BA-843C-453A748E4069}" type="pres">
      <dgm:prSet presAssocID="{EF83A60F-F04F-4D66-9A1B-2EA00C7AC28C}" presName="bkgdShape" presStyleLbl="node1" presStyleIdx="0" presStyleCnt="3"/>
      <dgm:spPr/>
      <dgm:t>
        <a:bodyPr/>
        <a:lstStyle/>
        <a:p>
          <a:endParaRPr lang="fr-FR"/>
        </a:p>
      </dgm:t>
    </dgm:pt>
    <dgm:pt modelId="{02754720-5FCC-4797-89A2-38CE26FF34DE}" type="pres">
      <dgm:prSet presAssocID="{EF83A60F-F04F-4D66-9A1B-2EA00C7AC28C}" presName="nodeTx" presStyleLbl="node1" presStyleIdx="0" presStyleCnt="3">
        <dgm:presLayoutVars>
          <dgm:bulletEnabled val="1"/>
        </dgm:presLayoutVars>
      </dgm:prSet>
      <dgm:spPr/>
      <dgm:t>
        <a:bodyPr/>
        <a:lstStyle/>
        <a:p>
          <a:endParaRPr lang="fr-FR"/>
        </a:p>
      </dgm:t>
    </dgm:pt>
    <dgm:pt modelId="{A562FBCB-459A-47DF-91AE-87C8D8616226}" type="pres">
      <dgm:prSet presAssocID="{EF83A60F-F04F-4D66-9A1B-2EA00C7AC28C}" presName="invisiNode" presStyleLbl="node1" presStyleIdx="0" presStyleCnt="3"/>
      <dgm:spPr/>
      <dgm:t>
        <a:bodyPr/>
        <a:lstStyle/>
        <a:p>
          <a:endParaRPr lang="fr-FR"/>
        </a:p>
      </dgm:t>
    </dgm:pt>
    <dgm:pt modelId="{E9A6236D-EB35-49D5-93AA-E3ECDD068E24}" type="pres">
      <dgm:prSet presAssocID="{EF83A60F-F04F-4D66-9A1B-2EA00C7AC28C}" presName="imagNode" presStyleLbl="fgImgPlace1" presStyleIdx="0" presStyleCnt="3"/>
      <dgm:spPr/>
      <dgm:t>
        <a:bodyPr/>
        <a:lstStyle/>
        <a:p>
          <a:endParaRPr lang="fr-FR"/>
        </a:p>
      </dgm:t>
    </dgm:pt>
    <dgm:pt modelId="{F65D6B7F-3684-4106-8273-DC03787B57CA}" type="pres">
      <dgm:prSet presAssocID="{F85687CD-BBD8-4D27-B8D3-2087DB1772B4}" presName="sibTrans" presStyleLbl="sibTrans2D1" presStyleIdx="0" presStyleCnt="0"/>
      <dgm:spPr/>
      <dgm:t>
        <a:bodyPr/>
        <a:lstStyle/>
        <a:p>
          <a:endParaRPr lang="fr-FR"/>
        </a:p>
      </dgm:t>
    </dgm:pt>
    <dgm:pt modelId="{189D334C-C82E-4797-86E1-C0D7B4069E5D}" type="pres">
      <dgm:prSet presAssocID="{6C52B14A-5750-4B65-B192-5BDD906691ED}" presName="compNode" presStyleCnt="0"/>
      <dgm:spPr/>
      <dgm:t>
        <a:bodyPr/>
        <a:lstStyle/>
        <a:p>
          <a:endParaRPr lang="fr-FR"/>
        </a:p>
      </dgm:t>
    </dgm:pt>
    <dgm:pt modelId="{DD331E58-5A49-45DA-A94F-6AF1C2A4BF97}" type="pres">
      <dgm:prSet presAssocID="{6C52B14A-5750-4B65-B192-5BDD906691ED}" presName="bkgdShape" presStyleLbl="node1" presStyleIdx="1" presStyleCnt="3"/>
      <dgm:spPr/>
      <dgm:t>
        <a:bodyPr/>
        <a:lstStyle/>
        <a:p>
          <a:endParaRPr lang="fr-FR"/>
        </a:p>
      </dgm:t>
    </dgm:pt>
    <dgm:pt modelId="{6EAD0E48-3A0C-4093-B0B6-BEF127633FCD}" type="pres">
      <dgm:prSet presAssocID="{6C52B14A-5750-4B65-B192-5BDD906691ED}" presName="nodeTx" presStyleLbl="node1" presStyleIdx="1" presStyleCnt="3">
        <dgm:presLayoutVars>
          <dgm:bulletEnabled val="1"/>
        </dgm:presLayoutVars>
      </dgm:prSet>
      <dgm:spPr/>
      <dgm:t>
        <a:bodyPr/>
        <a:lstStyle/>
        <a:p>
          <a:endParaRPr lang="fr-FR"/>
        </a:p>
      </dgm:t>
    </dgm:pt>
    <dgm:pt modelId="{D8C6DE57-A60A-4FBE-8D15-B2DC126C1967}" type="pres">
      <dgm:prSet presAssocID="{6C52B14A-5750-4B65-B192-5BDD906691ED}" presName="invisiNode" presStyleLbl="node1" presStyleIdx="1" presStyleCnt="3"/>
      <dgm:spPr/>
      <dgm:t>
        <a:bodyPr/>
        <a:lstStyle/>
        <a:p>
          <a:endParaRPr lang="fr-FR"/>
        </a:p>
      </dgm:t>
    </dgm:pt>
    <dgm:pt modelId="{C6E8A7A1-C79C-49BC-BEF7-3440EB1AD5CF}" type="pres">
      <dgm:prSet presAssocID="{6C52B14A-5750-4B65-B192-5BDD906691ED}" presName="imagNode" presStyleLbl="fgImgPlace1" presStyleIdx="1" presStyleCnt="3"/>
      <dgm:spPr/>
      <dgm:t>
        <a:bodyPr/>
        <a:lstStyle/>
        <a:p>
          <a:endParaRPr lang="fr-FR"/>
        </a:p>
      </dgm:t>
    </dgm:pt>
    <dgm:pt modelId="{3BBF7A4B-B2C0-49D0-BBC9-B4CAB632BD35}" type="pres">
      <dgm:prSet presAssocID="{CF5FFE86-90AC-4D11-8E46-821EE777E7BF}" presName="sibTrans" presStyleLbl="sibTrans2D1" presStyleIdx="0" presStyleCnt="0"/>
      <dgm:spPr/>
      <dgm:t>
        <a:bodyPr/>
        <a:lstStyle/>
        <a:p>
          <a:endParaRPr lang="fr-FR"/>
        </a:p>
      </dgm:t>
    </dgm:pt>
    <dgm:pt modelId="{088DED12-CE83-48AD-95B7-62D98EFB5EE6}" type="pres">
      <dgm:prSet presAssocID="{7B40D236-63D4-46A8-A83C-6FAC68719F7D}" presName="compNode" presStyleCnt="0"/>
      <dgm:spPr/>
      <dgm:t>
        <a:bodyPr/>
        <a:lstStyle/>
        <a:p>
          <a:endParaRPr lang="fr-FR"/>
        </a:p>
      </dgm:t>
    </dgm:pt>
    <dgm:pt modelId="{9C0B41A0-5F82-4DFB-95CF-99BD209F5387}" type="pres">
      <dgm:prSet presAssocID="{7B40D236-63D4-46A8-A83C-6FAC68719F7D}" presName="bkgdShape" presStyleLbl="node1" presStyleIdx="2" presStyleCnt="3"/>
      <dgm:spPr/>
      <dgm:t>
        <a:bodyPr/>
        <a:lstStyle/>
        <a:p>
          <a:endParaRPr lang="fr-FR"/>
        </a:p>
      </dgm:t>
    </dgm:pt>
    <dgm:pt modelId="{AC21C186-0883-4DDD-B226-D72AE535E3CF}" type="pres">
      <dgm:prSet presAssocID="{7B40D236-63D4-46A8-A83C-6FAC68719F7D}" presName="nodeTx" presStyleLbl="node1" presStyleIdx="2" presStyleCnt="3">
        <dgm:presLayoutVars>
          <dgm:bulletEnabled val="1"/>
        </dgm:presLayoutVars>
      </dgm:prSet>
      <dgm:spPr/>
      <dgm:t>
        <a:bodyPr/>
        <a:lstStyle/>
        <a:p>
          <a:endParaRPr lang="fr-FR"/>
        </a:p>
      </dgm:t>
    </dgm:pt>
    <dgm:pt modelId="{8FC6CB22-4F3B-45E1-B55A-831DDA6DF0F4}" type="pres">
      <dgm:prSet presAssocID="{7B40D236-63D4-46A8-A83C-6FAC68719F7D}" presName="invisiNode" presStyleLbl="node1" presStyleIdx="2" presStyleCnt="3"/>
      <dgm:spPr/>
      <dgm:t>
        <a:bodyPr/>
        <a:lstStyle/>
        <a:p>
          <a:endParaRPr lang="fr-FR"/>
        </a:p>
      </dgm:t>
    </dgm:pt>
    <dgm:pt modelId="{5B5CDA57-7063-4775-93CB-91A46D417990}" type="pres">
      <dgm:prSet presAssocID="{7B40D236-63D4-46A8-A83C-6FAC68719F7D}" presName="imagNode" presStyleLbl="fgImgPlace1" presStyleIdx="2" presStyleCnt="3"/>
      <dgm:spPr/>
      <dgm:t>
        <a:bodyPr/>
        <a:lstStyle/>
        <a:p>
          <a:endParaRPr lang="fr-FR"/>
        </a:p>
      </dgm:t>
    </dgm:pt>
  </dgm:ptLst>
  <dgm:cxnLst>
    <dgm:cxn modelId="{A5780CA5-07CC-4B25-BC16-18D4860365F9}" type="presOf" srcId="{6C52B14A-5750-4B65-B192-5BDD906691ED}" destId="{6EAD0E48-3A0C-4093-B0B6-BEF127633FCD}" srcOrd="1" destOrd="0" presId="urn:microsoft.com/office/officeart/2005/8/layout/hList7"/>
    <dgm:cxn modelId="{5FA83417-BB32-411F-9664-FB9D55FFEC2A}" srcId="{3DCF53A9-69C9-4436-9AB0-5B723B4ED2D5}" destId="{7B40D236-63D4-46A8-A83C-6FAC68719F7D}" srcOrd="2" destOrd="0" parTransId="{D725AFDC-C366-4316-82D2-86E99C7F72E8}" sibTransId="{549AB6D2-B948-4C8E-8352-E525510E45F3}"/>
    <dgm:cxn modelId="{C6969025-D0BF-4A2E-B79F-E187397F0D17}" type="presOf" srcId="{7B40D236-63D4-46A8-A83C-6FAC68719F7D}" destId="{AC21C186-0883-4DDD-B226-D72AE535E3CF}" srcOrd="1" destOrd="0" presId="urn:microsoft.com/office/officeart/2005/8/layout/hList7"/>
    <dgm:cxn modelId="{94529F97-6764-4C75-B950-BB1BC9FED5ED}" srcId="{3DCF53A9-69C9-4436-9AB0-5B723B4ED2D5}" destId="{6C52B14A-5750-4B65-B192-5BDD906691ED}" srcOrd="1" destOrd="0" parTransId="{4DB7DCF0-9E91-4BA1-BE40-CDDC6E13180F}" sibTransId="{CF5FFE86-90AC-4D11-8E46-821EE777E7BF}"/>
    <dgm:cxn modelId="{4B300307-1E8F-4AAE-975E-9AA58EE4642D}" type="presOf" srcId="{F85687CD-BBD8-4D27-B8D3-2087DB1772B4}" destId="{F65D6B7F-3684-4106-8273-DC03787B57CA}" srcOrd="0" destOrd="0" presId="urn:microsoft.com/office/officeart/2005/8/layout/hList7"/>
    <dgm:cxn modelId="{7811ED30-B166-44B2-89B1-8E7432CF55A3}" type="presOf" srcId="{6C52B14A-5750-4B65-B192-5BDD906691ED}" destId="{DD331E58-5A49-45DA-A94F-6AF1C2A4BF97}" srcOrd="0" destOrd="0" presId="urn:microsoft.com/office/officeart/2005/8/layout/hList7"/>
    <dgm:cxn modelId="{E0F379E8-7A3A-4AE7-BE82-D3CBBEBD3F0A}" type="presOf" srcId="{7B40D236-63D4-46A8-A83C-6FAC68719F7D}" destId="{9C0B41A0-5F82-4DFB-95CF-99BD209F5387}" srcOrd="0" destOrd="0" presId="urn:microsoft.com/office/officeart/2005/8/layout/hList7"/>
    <dgm:cxn modelId="{694FF3B2-D797-4241-900B-520444FEF7B4}" srcId="{3DCF53A9-69C9-4436-9AB0-5B723B4ED2D5}" destId="{EF83A60F-F04F-4D66-9A1B-2EA00C7AC28C}" srcOrd="0" destOrd="0" parTransId="{034AA3B3-FC47-4F26-8BA9-B31B49A1DBCB}" sibTransId="{F85687CD-BBD8-4D27-B8D3-2087DB1772B4}"/>
    <dgm:cxn modelId="{567C5734-FF60-4C9A-BCF4-595859C851C9}" type="presOf" srcId="{EF83A60F-F04F-4D66-9A1B-2EA00C7AC28C}" destId="{02754720-5FCC-4797-89A2-38CE26FF34DE}" srcOrd="1" destOrd="0" presId="urn:microsoft.com/office/officeart/2005/8/layout/hList7"/>
    <dgm:cxn modelId="{C82F9BF8-AB25-47A4-8BC0-54102456FE9F}" type="presOf" srcId="{EF83A60F-F04F-4D66-9A1B-2EA00C7AC28C}" destId="{BFDCB779-3C22-45BA-843C-453A748E4069}" srcOrd="0" destOrd="0" presId="urn:microsoft.com/office/officeart/2005/8/layout/hList7"/>
    <dgm:cxn modelId="{45E35228-DE67-4750-9EE1-24093ADC82BE}" type="presOf" srcId="{CF5FFE86-90AC-4D11-8E46-821EE777E7BF}" destId="{3BBF7A4B-B2C0-49D0-BBC9-B4CAB632BD35}" srcOrd="0" destOrd="0" presId="urn:microsoft.com/office/officeart/2005/8/layout/hList7"/>
    <dgm:cxn modelId="{357F7A1D-EDB5-4206-8B2D-0C9AB6D11731}" type="presOf" srcId="{3DCF53A9-69C9-4436-9AB0-5B723B4ED2D5}" destId="{34045546-820A-4CD1-9446-245326084D98}" srcOrd="0" destOrd="0" presId="urn:microsoft.com/office/officeart/2005/8/layout/hList7"/>
    <dgm:cxn modelId="{1743E200-4361-42AA-9C87-3E665376DB18}" type="presParOf" srcId="{34045546-820A-4CD1-9446-245326084D98}" destId="{CD7144A3-AF82-4147-984F-E5AB7E38CD17}" srcOrd="0" destOrd="0" presId="urn:microsoft.com/office/officeart/2005/8/layout/hList7"/>
    <dgm:cxn modelId="{D334AD77-B1F7-43B2-8AB9-28301CEABA06}" type="presParOf" srcId="{34045546-820A-4CD1-9446-245326084D98}" destId="{374FD0D6-4955-4569-9941-1B23E39C688E}" srcOrd="1" destOrd="0" presId="urn:microsoft.com/office/officeart/2005/8/layout/hList7"/>
    <dgm:cxn modelId="{3B59C478-9C9E-4F04-8163-F1125AC991A2}" type="presParOf" srcId="{374FD0D6-4955-4569-9941-1B23E39C688E}" destId="{886153C3-DFD4-4AFD-A3F4-FAB82F9B2E5E}" srcOrd="0" destOrd="0" presId="urn:microsoft.com/office/officeart/2005/8/layout/hList7"/>
    <dgm:cxn modelId="{EA68A5F7-514C-44B2-9638-E62C6C37571E}" type="presParOf" srcId="{886153C3-DFD4-4AFD-A3F4-FAB82F9B2E5E}" destId="{BFDCB779-3C22-45BA-843C-453A748E4069}" srcOrd="0" destOrd="0" presId="urn:microsoft.com/office/officeart/2005/8/layout/hList7"/>
    <dgm:cxn modelId="{28D3D2E0-3901-43C4-BE36-EF228A05879C}" type="presParOf" srcId="{886153C3-DFD4-4AFD-A3F4-FAB82F9B2E5E}" destId="{02754720-5FCC-4797-89A2-38CE26FF34DE}" srcOrd="1" destOrd="0" presId="urn:microsoft.com/office/officeart/2005/8/layout/hList7"/>
    <dgm:cxn modelId="{4983BEB2-EA93-4DAE-8E18-7BF268101E26}" type="presParOf" srcId="{886153C3-DFD4-4AFD-A3F4-FAB82F9B2E5E}" destId="{A562FBCB-459A-47DF-91AE-87C8D8616226}" srcOrd="2" destOrd="0" presId="urn:microsoft.com/office/officeart/2005/8/layout/hList7"/>
    <dgm:cxn modelId="{D0D64290-74C6-4668-8D4A-91D2A4069051}" type="presParOf" srcId="{886153C3-DFD4-4AFD-A3F4-FAB82F9B2E5E}" destId="{E9A6236D-EB35-49D5-93AA-E3ECDD068E24}" srcOrd="3" destOrd="0" presId="urn:microsoft.com/office/officeart/2005/8/layout/hList7"/>
    <dgm:cxn modelId="{7C4B5AC7-E0B5-4161-AF7E-5013A3CC759F}" type="presParOf" srcId="{374FD0D6-4955-4569-9941-1B23E39C688E}" destId="{F65D6B7F-3684-4106-8273-DC03787B57CA}" srcOrd="1" destOrd="0" presId="urn:microsoft.com/office/officeart/2005/8/layout/hList7"/>
    <dgm:cxn modelId="{20592E1D-9A85-4C68-9BD5-E9576966938C}" type="presParOf" srcId="{374FD0D6-4955-4569-9941-1B23E39C688E}" destId="{189D334C-C82E-4797-86E1-C0D7B4069E5D}" srcOrd="2" destOrd="0" presId="urn:microsoft.com/office/officeart/2005/8/layout/hList7"/>
    <dgm:cxn modelId="{EFBEB196-C163-46C0-A45D-966FE83D76D5}" type="presParOf" srcId="{189D334C-C82E-4797-86E1-C0D7B4069E5D}" destId="{DD331E58-5A49-45DA-A94F-6AF1C2A4BF97}" srcOrd="0" destOrd="0" presId="urn:microsoft.com/office/officeart/2005/8/layout/hList7"/>
    <dgm:cxn modelId="{017A5B7F-43DB-4623-9050-1F53C37E2CB3}" type="presParOf" srcId="{189D334C-C82E-4797-86E1-C0D7B4069E5D}" destId="{6EAD0E48-3A0C-4093-B0B6-BEF127633FCD}" srcOrd="1" destOrd="0" presId="urn:microsoft.com/office/officeart/2005/8/layout/hList7"/>
    <dgm:cxn modelId="{CEDCE820-F651-4875-8DF4-10B38CCA9092}" type="presParOf" srcId="{189D334C-C82E-4797-86E1-C0D7B4069E5D}" destId="{D8C6DE57-A60A-4FBE-8D15-B2DC126C1967}" srcOrd="2" destOrd="0" presId="urn:microsoft.com/office/officeart/2005/8/layout/hList7"/>
    <dgm:cxn modelId="{F3BEFFC4-B709-41B6-AB26-FDFD4A7B460B}" type="presParOf" srcId="{189D334C-C82E-4797-86E1-C0D7B4069E5D}" destId="{C6E8A7A1-C79C-49BC-BEF7-3440EB1AD5CF}" srcOrd="3" destOrd="0" presId="urn:microsoft.com/office/officeart/2005/8/layout/hList7"/>
    <dgm:cxn modelId="{5CAF1C33-6A0A-47F3-B6DE-ED40EF00F348}" type="presParOf" srcId="{374FD0D6-4955-4569-9941-1B23E39C688E}" destId="{3BBF7A4B-B2C0-49D0-BBC9-B4CAB632BD35}" srcOrd="3" destOrd="0" presId="urn:microsoft.com/office/officeart/2005/8/layout/hList7"/>
    <dgm:cxn modelId="{455A0F14-A79B-48AA-9F02-5FC200942EFD}" type="presParOf" srcId="{374FD0D6-4955-4569-9941-1B23E39C688E}" destId="{088DED12-CE83-48AD-95B7-62D98EFB5EE6}" srcOrd="4" destOrd="0" presId="urn:microsoft.com/office/officeart/2005/8/layout/hList7"/>
    <dgm:cxn modelId="{E16E8B17-6180-479B-8D11-B7C0DFF3C6DB}" type="presParOf" srcId="{088DED12-CE83-48AD-95B7-62D98EFB5EE6}" destId="{9C0B41A0-5F82-4DFB-95CF-99BD209F5387}" srcOrd="0" destOrd="0" presId="urn:microsoft.com/office/officeart/2005/8/layout/hList7"/>
    <dgm:cxn modelId="{EA172DCE-2915-491F-B21D-4EFE34A18256}" type="presParOf" srcId="{088DED12-CE83-48AD-95B7-62D98EFB5EE6}" destId="{AC21C186-0883-4DDD-B226-D72AE535E3CF}" srcOrd="1" destOrd="0" presId="urn:microsoft.com/office/officeart/2005/8/layout/hList7"/>
    <dgm:cxn modelId="{089041BD-C2F0-4DD8-9874-857539E6293C}" type="presParOf" srcId="{088DED12-CE83-48AD-95B7-62D98EFB5EE6}" destId="{8FC6CB22-4F3B-45E1-B55A-831DDA6DF0F4}" srcOrd="2" destOrd="0" presId="urn:microsoft.com/office/officeart/2005/8/layout/hList7"/>
    <dgm:cxn modelId="{11D3DBDA-E1C6-403D-9BB0-2F99D3A458E8}" type="presParOf" srcId="{088DED12-CE83-48AD-95B7-62D98EFB5EE6}" destId="{5B5CDA57-7063-4775-93CB-91A46D417990}"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B1E27B-18EB-40E0-848D-93B389F0FDD4}" type="doc">
      <dgm:prSet loTypeId="urn:microsoft.com/office/officeart/2005/8/layout/vList4" loCatId="list" qsTypeId="urn:microsoft.com/office/officeart/2005/8/quickstyle/simple5" qsCatId="simple" csTypeId="urn:microsoft.com/office/officeart/2005/8/colors/accent0_3" csCatId="mainScheme" phldr="1"/>
      <dgm:spPr/>
      <dgm:t>
        <a:bodyPr/>
        <a:lstStyle/>
        <a:p>
          <a:endParaRPr lang="fr-FR"/>
        </a:p>
      </dgm:t>
    </dgm:pt>
    <dgm:pt modelId="{83A66709-C9B3-44BC-8061-1A2539628440}">
      <dgm:prSet phldrT="[Texte]"/>
      <dgm:spPr>
        <a:solidFill>
          <a:srgbClr val="0033CC"/>
        </a:solidFill>
      </dgm:spPr>
      <dgm:t>
        <a:bodyPr/>
        <a:lstStyle/>
        <a:p>
          <a:r>
            <a:rPr lang="fr-FR" dirty="0" smtClean="0"/>
            <a:t>Le GUCE Physique</a:t>
          </a:r>
        </a:p>
      </dgm:t>
    </dgm:pt>
    <dgm:pt modelId="{25F668B4-8A64-4EAC-A383-D437425004D7}" type="parTrans" cxnId="{53F4FCFD-41A0-4B5A-9965-2F17A43F718B}">
      <dgm:prSet/>
      <dgm:spPr/>
      <dgm:t>
        <a:bodyPr/>
        <a:lstStyle/>
        <a:p>
          <a:endParaRPr lang="fr-FR"/>
        </a:p>
      </dgm:t>
    </dgm:pt>
    <dgm:pt modelId="{77679422-7C55-43A5-BC13-3E65480B5B93}" type="sibTrans" cxnId="{53F4FCFD-41A0-4B5A-9965-2F17A43F718B}">
      <dgm:prSet/>
      <dgm:spPr/>
      <dgm:t>
        <a:bodyPr/>
        <a:lstStyle/>
        <a:p>
          <a:endParaRPr lang="fr-FR"/>
        </a:p>
      </dgm:t>
    </dgm:pt>
    <dgm:pt modelId="{E864944E-6928-4BD7-B269-83B39AC9C8B3}" type="pres">
      <dgm:prSet presAssocID="{92B1E27B-18EB-40E0-848D-93B389F0FDD4}" presName="linear" presStyleCnt="0">
        <dgm:presLayoutVars>
          <dgm:dir/>
          <dgm:resizeHandles val="exact"/>
        </dgm:presLayoutVars>
      </dgm:prSet>
      <dgm:spPr/>
      <dgm:t>
        <a:bodyPr/>
        <a:lstStyle/>
        <a:p>
          <a:endParaRPr lang="fr-FR"/>
        </a:p>
      </dgm:t>
    </dgm:pt>
    <dgm:pt modelId="{C0189323-864B-42B4-B0C3-38C7A56E7F2B}" type="pres">
      <dgm:prSet presAssocID="{83A66709-C9B3-44BC-8061-1A2539628440}" presName="comp" presStyleCnt="0"/>
      <dgm:spPr/>
      <dgm:t>
        <a:bodyPr/>
        <a:lstStyle/>
        <a:p>
          <a:endParaRPr lang="fr-FR"/>
        </a:p>
      </dgm:t>
    </dgm:pt>
    <dgm:pt modelId="{82392D46-03F7-4F1B-9259-1577763E79EE}" type="pres">
      <dgm:prSet presAssocID="{83A66709-C9B3-44BC-8061-1A2539628440}" presName="box" presStyleLbl="node1" presStyleIdx="0" presStyleCnt="1"/>
      <dgm:spPr/>
      <dgm:t>
        <a:bodyPr/>
        <a:lstStyle/>
        <a:p>
          <a:endParaRPr lang="fr-FR"/>
        </a:p>
      </dgm:t>
    </dgm:pt>
    <dgm:pt modelId="{89D3ADA8-C06A-4B96-9295-4F315BDDF80B}" type="pres">
      <dgm:prSet presAssocID="{83A66709-C9B3-44BC-8061-1A2539628440}" presName="img" presStyleLbl="fgImgPlace1" presStyleIdx="0" presStyleCnt="1" custScaleX="105859" custScaleY="125000"/>
      <dgm:spPr>
        <a:prstGeom prst="cloud">
          <a:avLst/>
        </a:prstGeom>
      </dgm:spPr>
      <dgm:t>
        <a:bodyPr/>
        <a:lstStyle/>
        <a:p>
          <a:endParaRPr lang="fr-FR"/>
        </a:p>
      </dgm:t>
    </dgm:pt>
    <dgm:pt modelId="{BEDCCAA1-965B-4965-BEE3-3FA15A9B9AD3}" type="pres">
      <dgm:prSet presAssocID="{83A66709-C9B3-44BC-8061-1A2539628440}" presName="text" presStyleLbl="node1" presStyleIdx="0" presStyleCnt="1">
        <dgm:presLayoutVars>
          <dgm:bulletEnabled val="1"/>
        </dgm:presLayoutVars>
      </dgm:prSet>
      <dgm:spPr/>
      <dgm:t>
        <a:bodyPr/>
        <a:lstStyle/>
        <a:p>
          <a:endParaRPr lang="fr-FR"/>
        </a:p>
      </dgm:t>
    </dgm:pt>
  </dgm:ptLst>
  <dgm:cxnLst>
    <dgm:cxn modelId="{6E064411-D0E4-4C75-B37B-3B096227FB73}" type="presOf" srcId="{83A66709-C9B3-44BC-8061-1A2539628440}" destId="{BEDCCAA1-965B-4965-BEE3-3FA15A9B9AD3}" srcOrd="1" destOrd="0" presId="urn:microsoft.com/office/officeart/2005/8/layout/vList4"/>
    <dgm:cxn modelId="{B08AAF6D-E38B-4047-9D61-EB34FC435069}" type="presOf" srcId="{92B1E27B-18EB-40E0-848D-93B389F0FDD4}" destId="{E864944E-6928-4BD7-B269-83B39AC9C8B3}" srcOrd="0" destOrd="0" presId="urn:microsoft.com/office/officeart/2005/8/layout/vList4"/>
    <dgm:cxn modelId="{B82BCAD8-516E-4105-B2A3-DD5456395443}" type="presOf" srcId="{83A66709-C9B3-44BC-8061-1A2539628440}" destId="{82392D46-03F7-4F1B-9259-1577763E79EE}" srcOrd="0" destOrd="0" presId="urn:microsoft.com/office/officeart/2005/8/layout/vList4"/>
    <dgm:cxn modelId="{53F4FCFD-41A0-4B5A-9965-2F17A43F718B}" srcId="{92B1E27B-18EB-40E0-848D-93B389F0FDD4}" destId="{83A66709-C9B3-44BC-8061-1A2539628440}" srcOrd="0" destOrd="0" parTransId="{25F668B4-8A64-4EAC-A383-D437425004D7}" sibTransId="{77679422-7C55-43A5-BC13-3E65480B5B93}"/>
    <dgm:cxn modelId="{7CC39779-AB2C-49D1-9054-AD823339479C}" type="presParOf" srcId="{E864944E-6928-4BD7-B269-83B39AC9C8B3}" destId="{C0189323-864B-42B4-B0C3-38C7A56E7F2B}" srcOrd="0" destOrd="0" presId="urn:microsoft.com/office/officeart/2005/8/layout/vList4"/>
    <dgm:cxn modelId="{E969BA88-A127-4351-A847-902648975F86}" type="presParOf" srcId="{C0189323-864B-42B4-B0C3-38C7A56E7F2B}" destId="{82392D46-03F7-4F1B-9259-1577763E79EE}" srcOrd="0" destOrd="0" presId="urn:microsoft.com/office/officeart/2005/8/layout/vList4"/>
    <dgm:cxn modelId="{46E6C50B-AC07-413A-AF94-654B98C4246A}" type="presParOf" srcId="{C0189323-864B-42B4-B0C3-38C7A56E7F2B}" destId="{89D3ADA8-C06A-4B96-9295-4F315BDDF80B}" srcOrd="1" destOrd="0" presId="urn:microsoft.com/office/officeart/2005/8/layout/vList4"/>
    <dgm:cxn modelId="{40660917-E620-4054-8857-8095415975B7}" type="presParOf" srcId="{C0189323-864B-42B4-B0C3-38C7A56E7F2B}" destId="{BEDCCAA1-965B-4965-BEE3-3FA15A9B9AD3}"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D7E7AB-11DC-4543-B085-56491002C350}" type="doc">
      <dgm:prSet loTypeId="urn:microsoft.com/office/officeart/2005/8/layout/venn1" loCatId="relationship" qsTypeId="urn:microsoft.com/office/officeart/2005/8/quickstyle/simple5" qsCatId="simple" csTypeId="urn:microsoft.com/office/officeart/2005/8/colors/colorful5" csCatId="colorful" phldr="1"/>
      <dgm:spPr/>
      <dgm:t>
        <a:bodyPr/>
        <a:lstStyle/>
        <a:p>
          <a:endParaRPr lang="fr-FR"/>
        </a:p>
      </dgm:t>
    </dgm:pt>
    <dgm:pt modelId="{0FC18F58-0509-44AF-8455-4DBC09991B7D}">
      <dgm:prSet custT="1"/>
      <dgm:spPr/>
      <dgm:t>
        <a:bodyPr/>
        <a:lstStyle/>
        <a:p>
          <a:pPr rtl="0"/>
          <a:r>
            <a:rPr lang="fr-FR" sz="1400" dirty="0" smtClean="0"/>
            <a:t>70% le jugent utile ou très utile</a:t>
          </a:r>
          <a:endParaRPr lang="fr-FR" sz="1400" dirty="0"/>
        </a:p>
      </dgm:t>
    </dgm:pt>
    <dgm:pt modelId="{2A11D457-DA33-4C8F-8474-4360200825AB}" type="parTrans" cxnId="{524500E3-5754-4E94-BED1-B6292502A3AD}">
      <dgm:prSet/>
      <dgm:spPr/>
      <dgm:t>
        <a:bodyPr/>
        <a:lstStyle/>
        <a:p>
          <a:endParaRPr lang="fr-FR" sz="2000"/>
        </a:p>
      </dgm:t>
    </dgm:pt>
    <dgm:pt modelId="{B529F4B0-2FDE-4D5C-BAF8-B8218805DA46}" type="sibTrans" cxnId="{524500E3-5754-4E94-BED1-B6292502A3AD}">
      <dgm:prSet/>
      <dgm:spPr/>
      <dgm:t>
        <a:bodyPr/>
        <a:lstStyle/>
        <a:p>
          <a:endParaRPr lang="fr-FR" sz="2000"/>
        </a:p>
      </dgm:t>
    </dgm:pt>
    <dgm:pt modelId="{46D67BB8-DDB0-4B1B-B6B8-A025D3D5CEA8}">
      <dgm:prSet custT="1"/>
      <dgm:spPr/>
      <dgm:t>
        <a:bodyPr/>
        <a:lstStyle/>
        <a:p>
          <a:pPr rtl="0"/>
          <a:r>
            <a:rPr lang="fr-FR" sz="1400" dirty="0" smtClean="0"/>
            <a:t>20 % le jugent comme une amélioration inachevée</a:t>
          </a:r>
          <a:endParaRPr lang="fr-FR" sz="1400" dirty="0"/>
        </a:p>
      </dgm:t>
    </dgm:pt>
    <dgm:pt modelId="{3097B922-5EAA-4F58-B475-3CA7434530A8}" type="parTrans" cxnId="{CE4F2EBF-8A60-4672-96BA-6FA9FAE292A9}">
      <dgm:prSet/>
      <dgm:spPr/>
      <dgm:t>
        <a:bodyPr/>
        <a:lstStyle/>
        <a:p>
          <a:endParaRPr lang="fr-FR" sz="2000"/>
        </a:p>
      </dgm:t>
    </dgm:pt>
    <dgm:pt modelId="{29DFBDF0-4A1F-4A4E-9B26-DA4D61E49E02}" type="sibTrans" cxnId="{CE4F2EBF-8A60-4672-96BA-6FA9FAE292A9}">
      <dgm:prSet/>
      <dgm:spPr/>
      <dgm:t>
        <a:bodyPr/>
        <a:lstStyle/>
        <a:p>
          <a:endParaRPr lang="fr-FR" sz="2000"/>
        </a:p>
      </dgm:t>
    </dgm:pt>
    <dgm:pt modelId="{796CF61A-EC28-4469-B0DE-AE6349E90E7E}">
      <dgm:prSet custT="1"/>
      <dgm:spPr/>
      <dgm:t>
        <a:bodyPr/>
        <a:lstStyle/>
        <a:p>
          <a:pPr rtl="0"/>
          <a:r>
            <a:rPr lang="fr-FR" sz="1400" dirty="0" smtClean="0"/>
            <a:t>10 % ne se prononcent pas</a:t>
          </a:r>
          <a:endParaRPr lang="fr-FR" sz="1400" dirty="0"/>
        </a:p>
      </dgm:t>
    </dgm:pt>
    <dgm:pt modelId="{FCC85851-EF81-4E70-9B84-12EF76C559E2}" type="parTrans" cxnId="{A5B9306E-7DCA-4EB1-88FA-FE6005BFFB6E}">
      <dgm:prSet/>
      <dgm:spPr/>
      <dgm:t>
        <a:bodyPr/>
        <a:lstStyle/>
        <a:p>
          <a:endParaRPr lang="fr-FR" sz="2000"/>
        </a:p>
      </dgm:t>
    </dgm:pt>
    <dgm:pt modelId="{0F440B9B-507C-4F87-9C54-3EDF60DF6A89}" type="sibTrans" cxnId="{A5B9306E-7DCA-4EB1-88FA-FE6005BFFB6E}">
      <dgm:prSet/>
      <dgm:spPr/>
      <dgm:t>
        <a:bodyPr/>
        <a:lstStyle/>
        <a:p>
          <a:endParaRPr lang="fr-FR" sz="2000"/>
        </a:p>
      </dgm:t>
    </dgm:pt>
    <dgm:pt modelId="{AA5B8243-A7F6-4A31-A71E-930FE8864F06}" type="pres">
      <dgm:prSet presAssocID="{74D7E7AB-11DC-4543-B085-56491002C350}" presName="compositeShape" presStyleCnt="0">
        <dgm:presLayoutVars>
          <dgm:chMax val="7"/>
          <dgm:dir/>
          <dgm:resizeHandles val="exact"/>
        </dgm:presLayoutVars>
      </dgm:prSet>
      <dgm:spPr/>
      <dgm:t>
        <a:bodyPr/>
        <a:lstStyle/>
        <a:p>
          <a:endParaRPr lang="fr-FR"/>
        </a:p>
      </dgm:t>
    </dgm:pt>
    <dgm:pt modelId="{95EA361F-0772-4D11-A781-B5F96A305167}" type="pres">
      <dgm:prSet presAssocID="{0FC18F58-0509-44AF-8455-4DBC09991B7D}" presName="circ1" presStyleLbl="vennNode1" presStyleIdx="0" presStyleCnt="3"/>
      <dgm:spPr/>
      <dgm:t>
        <a:bodyPr/>
        <a:lstStyle/>
        <a:p>
          <a:endParaRPr lang="fr-FR"/>
        </a:p>
      </dgm:t>
    </dgm:pt>
    <dgm:pt modelId="{79772E4D-BF7F-4EC3-B1A7-D0C6D29C5EF4}" type="pres">
      <dgm:prSet presAssocID="{0FC18F58-0509-44AF-8455-4DBC09991B7D}" presName="circ1Tx" presStyleLbl="revTx" presStyleIdx="0" presStyleCnt="0">
        <dgm:presLayoutVars>
          <dgm:chMax val="0"/>
          <dgm:chPref val="0"/>
          <dgm:bulletEnabled val="1"/>
        </dgm:presLayoutVars>
      </dgm:prSet>
      <dgm:spPr/>
      <dgm:t>
        <a:bodyPr/>
        <a:lstStyle/>
        <a:p>
          <a:endParaRPr lang="fr-FR"/>
        </a:p>
      </dgm:t>
    </dgm:pt>
    <dgm:pt modelId="{36E3C75C-4664-4D30-9816-A15E9D833758}" type="pres">
      <dgm:prSet presAssocID="{46D67BB8-DDB0-4B1B-B6B8-A025D3D5CEA8}" presName="circ2" presStyleLbl="vennNode1" presStyleIdx="1" presStyleCnt="3"/>
      <dgm:spPr/>
      <dgm:t>
        <a:bodyPr/>
        <a:lstStyle/>
        <a:p>
          <a:endParaRPr lang="fr-FR"/>
        </a:p>
      </dgm:t>
    </dgm:pt>
    <dgm:pt modelId="{F7666A49-6191-4DF4-B1BF-4DB7831DE923}" type="pres">
      <dgm:prSet presAssocID="{46D67BB8-DDB0-4B1B-B6B8-A025D3D5CEA8}" presName="circ2Tx" presStyleLbl="revTx" presStyleIdx="0" presStyleCnt="0">
        <dgm:presLayoutVars>
          <dgm:chMax val="0"/>
          <dgm:chPref val="0"/>
          <dgm:bulletEnabled val="1"/>
        </dgm:presLayoutVars>
      </dgm:prSet>
      <dgm:spPr/>
      <dgm:t>
        <a:bodyPr/>
        <a:lstStyle/>
        <a:p>
          <a:endParaRPr lang="fr-FR"/>
        </a:p>
      </dgm:t>
    </dgm:pt>
    <dgm:pt modelId="{BE304B2F-01E3-4CF6-8AD0-2A223EE9CBA6}" type="pres">
      <dgm:prSet presAssocID="{796CF61A-EC28-4469-B0DE-AE6349E90E7E}" presName="circ3" presStyleLbl="vennNode1" presStyleIdx="2" presStyleCnt="3"/>
      <dgm:spPr/>
      <dgm:t>
        <a:bodyPr/>
        <a:lstStyle/>
        <a:p>
          <a:endParaRPr lang="fr-FR"/>
        </a:p>
      </dgm:t>
    </dgm:pt>
    <dgm:pt modelId="{75AB5031-17E9-4A29-9D37-8ADAE7989D44}" type="pres">
      <dgm:prSet presAssocID="{796CF61A-EC28-4469-B0DE-AE6349E90E7E}" presName="circ3Tx" presStyleLbl="revTx" presStyleIdx="0" presStyleCnt="0">
        <dgm:presLayoutVars>
          <dgm:chMax val="0"/>
          <dgm:chPref val="0"/>
          <dgm:bulletEnabled val="1"/>
        </dgm:presLayoutVars>
      </dgm:prSet>
      <dgm:spPr/>
      <dgm:t>
        <a:bodyPr/>
        <a:lstStyle/>
        <a:p>
          <a:endParaRPr lang="fr-FR"/>
        </a:p>
      </dgm:t>
    </dgm:pt>
  </dgm:ptLst>
  <dgm:cxnLst>
    <dgm:cxn modelId="{CE4F2EBF-8A60-4672-96BA-6FA9FAE292A9}" srcId="{74D7E7AB-11DC-4543-B085-56491002C350}" destId="{46D67BB8-DDB0-4B1B-B6B8-A025D3D5CEA8}" srcOrd="1" destOrd="0" parTransId="{3097B922-5EAA-4F58-B475-3CA7434530A8}" sibTransId="{29DFBDF0-4A1F-4A4E-9B26-DA4D61E49E02}"/>
    <dgm:cxn modelId="{00FF9797-8EA2-4BC6-AAC6-B87B914D86A4}" type="presOf" srcId="{796CF61A-EC28-4469-B0DE-AE6349E90E7E}" destId="{BE304B2F-01E3-4CF6-8AD0-2A223EE9CBA6}" srcOrd="0" destOrd="0" presId="urn:microsoft.com/office/officeart/2005/8/layout/venn1"/>
    <dgm:cxn modelId="{04A527E1-BBA5-4FBC-A5AC-D5B8C8BE77F7}" type="presOf" srcId="{74D7E7AB-11DC-4543-B085-56491002C350}" destId="{AA5B8243-A7F6-4A31-A71E-930FE8864F06}" srcOrd="0" destOrd="0" presId="urn:microsoft.com/office/officeart/2005/8/layout/venn1"/>
    <dgm:cxn modelId="{524500E3-5754-4E94-BED1-B6292502A3AD}" srcId="{74D7E7AB-11DC-4543-B085-56491002C350}" destId="{0FC18F58-0509-44AF-8455-4DBC09991B7D}" srcOrd="0" destOrd="0" parTransId="{2A11D457-DA33-4C8F-8474-4360200825AB}" sibTransId="{B529F4B0-2FDE-4D5C-BAF8-B8218805DA46}"/>
    <dgm:cxn modelId="{A5B9306E-7DCA-4EB1-88FA-FE6005BFFB6E}" srcId="{74D7E7AB-11DC-4543-B085-56491002C350}" destId="{796CF61A-EC28-4469-B0DE-AE6349E90E7E}" srcOrd="2" destOrd="0" parTransId="{FCC85851-EF81-4E70-9B84-12EF76C559E2}" sibTransId="{0F440B9B-507C-4F87-9C54-3EDF60DF6A89}"/>
    <dgm:cxn modelId="{86AAB206-440B-4554-8FA9-6285A33A9459}" type="presOf" srcId="{0FC18F58-0509-44AF-8455-4DBC09991B7D}" destId="{79772E4D-BF7F-4EC3-B1A7-D0C6D29C5EF4}" srcOrd="1" destOrd="0" presId="urn:microsoft.com/office/officeart/2005/8/layout/venn1"/>
    <dgm:cxn modelId="{9883822B-430E-4945-A902-705E97251C08}" type="presOf" srcId="{46D67BB8-DDB0-4B1B-B6B8-A025D3D5CEA8}" destId="{36E3C75C-4664-4D30-9816-A15E9D833758}" srcOrd="0" destOrd="0" presId="urn:microsoft.com/office/officeart/2005/8/layout/venn1"/>
    <dgm:cxn modelId="{B345E4B2-FCD2-4F39-BAFE-9B929D873383}" type="presOf" srcId="{0FC18F58-0509-44AF-8455-4DBC09991B7D}" destId="{95EA361F-0772-4D11-A781-B5F96A305167}" srcOrd="0" destOrd="0" presId="urn:microsoft.com/office/officeart/2005/8/layout/venn1"/>
    <dgm:cxn modelId="{DB5EC6E4-6625-4126-9513-950BAB657D3F}" type="presOf" srcId="{46D67BB8-DDB0-4B1B-B6B8-A025D3D5CEA8}" destId="{F7666A49-6191-4DF4-B1BF-4DB7831DE923}" srcOrd="1" destOrd="0" presId="urn:microsoft.com/office/officeart/2005/8/layout/venn1"/>
    <dgm:cxn modelId="{C3572B06-7E47-4D31-95BF-DE0ACEE15056}" type="presOf" srcId="{796CF61A-EC28-4469-B0DE-AE6349E90E7E}" destId="{75AB5031-17E9-4A29-9D37-8ADAE7989D44}" srcOrd="1" destOrd="0" presId="urn:microsoft.com/office/officeart/2005/8/layout/venn1"/>
    <dgm:cxn modelId="{786267B7-9876-408F-8086-2ED63E36A221}" type="presParOf" srcId="{AA5B8243-A7F6-4A31-A71E-930FE8864F06}" destId="{95EA361F-0772-4D11-A781-B5F96A305167}" srcOrd="0" destOrd="0" presId="urn:microsoft.com/office/officeart/2005/8/layout/venn1"/>
    <dgm:cxn modelId="{35A957CB-A7B1-49CB-B7BA-51BC37A775B1}" type="presParOf" srcId="{AA5B8243-A7F6-4A31-A71E-930FE8864F06}" destId="{79772E4D-BF7F-4EC3-B1A7-D0C6D29C5EF4}" srcOrd="1" destOrd="0" presId="urn:microsoft.com/office/officeart/2005/8/layout/venn1"/>
    <dgm:cxn modelId="{769F1D65-B0D5-4869-B010-5CCC4E2D2C2D}" type="presParOf" srcId="{AA5B8243-A7F6-4A31-A71E-930FE8864F06}" destId="{36E3C75C-4664-4D30-9816-A15E9D833758}" srcOrd="2" destOrd="0" presId="urn:microsoft.com/office/officeart/2005/8/layout/venn1"/>
    <dgm:cxn modelId="{6F76F633-985E-49BF-BAE6-79A8718F11E6}" type="presParOf" srcId="{AA5B8243-A7F6-4A31-A71E-930FE8864F06}" destId="{F7666A49-6191-4DF4-B1BF-4DB7831DE923}" srcOrd="3" destOrd="0" presId="urn:microsoft.com/office/officeart/2005/8/layout/venn1"/>
    <dgm:cxn modelId="{B1180F60-3587-4A68-AA9C-643A01BCEEAD}" type="presParOf" srcId="{AA5B8243-A7F6-4A31-A71E-930FE8864F06}" destId="{BE304B2F-01E3-4CF6-8AD0-2A223EE9CBA6}" srcOrd="4" destOrd="0" presId="urn:microsoft.com/office/officeart/2005/8/layout/venn1"/>
    <dgm:cxn modelId="{0BB9DF11-BDF9-44B3-B72B-D23C3B059A5C}" type="presParOf" srcId="{AA5B8243-A7F6-4A31-A71E-930FE8864F06}" destId="{75AB5031-17E9-4A29-9D37-8ADAE7989D44}"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8C7841-3704-4238-A6D4-2F65D914FE53}" type="doc">
      <dgm:prSet loTypeId="urn:microsoft.com/office/officeart/2005/8/layout/radial6" loCatId="relationship" qsTypeId="urn:microsoft.com/office/officeart/2005/8/quickstyle/simple1" qsCatId="simple" csTypeId="urn:microsoft.com/office/officeart/2005/8/colors/colorful2" csCatId="colorful" phldr="1"/>
      <dgm:spPr/>
      <dgm:t>
        <a:bodyPr/>
        <a:lstStyle/>
        <a:p>
          <a:endParaRPr lang="fr-FR"/>
        </a:p>
      </dgm:t>
    </dgm:pt>
    <dgm:pt modelId="{7F88CC87-D6B7-4A3B-8007-5DDA46941A35}">
      <dgm:prSet phldrT="[Texte]" custT="1"/>
      <dgm:spPr/>
      <dgm:t>
        <a:bodyPr/>
        <a:lstStyle/>
        <a:p>
          <a:r>
            <a:rPr lang="fr-FR" sz="1800" b="1" dirty="0" smtClean="0"/>
            <a:t>GUCE physique</a:t>
          </a:r>
          <a:endParaRPr lang="fr-FR" sz="1800" b="1" dirty="0"/>
        </a:p>
      </dgm:t>
    </dgm:pt>
    <dgm:pt modelId="{CF104A21-A99C-47B9-BCC6-5C058F46E378}" type="parTrans" cxnId="{BD37CF96-FFE1-41DD-8792-43AA851590CA}">
      <dgm:prSet/>
      <dgm:spPr/>
      <dgm:t>
        <a:bodyPr/>
        <a:lstStyle/>
        <a:p>
          <a:endParaRPr lang="fr-FR" sz="2000" b="1"/>
        </a:p>
      </dgm:t>
    </dgm:pt>
    <dgm:pt modelId="{6599CBCF-B8F7-4456-929B-3C1DA076DDE9}" type="sibTrans" cxnId="{BD37CF96-FFE1-41DD-8792-43AA851590CA}">
      <dgm:prSet/>
      <dgm:spPr/>
      <dgm:t>
        <a:bodyPr/>
        <a:lstStyle/>
        <a:p>
          <a:endParaRPr lang="fr-FR" sz="2000" b="1"/>
        </a:p>
      </dgm:t>
    </dgm:pt>
    <dgm:pt modelId="{848D5541-9EB4-4E1A-AC4C-0C93DD2956AF}">
      <dgm:prSet phldrT="[Texte]" custT="1"/>
      <dgm:spPr/>
      <dgm:t>
        <a:bodyPr/>
        <a:lstStyle/>
        <a:p>
          <a:r>
            <a:rPr lang="fr-FR" sz="1050" b="1" dirty="0" smtClean="0"/>
            <a:t>Systèmes des intervenants non connectés</a:t>
          </a:r>
          <a:endParaRPr lang="fr-FR" sz="1050" b="1" dirty="0"/>
        </a:p>
      </dgm:t>
    </dgm:pt>
    <dgm:pt modelId="{91ACD588-50C0-47E4-BFEA-A28FD0327458}" type="parTrans" cxnId="{F6E4CED4-BCBA-486D-964B-E2F95312077C}">
      <dgm:prSet/>
      <dgm:spPr/>
      <dgm:t>
        <a:bodyPr/>
        <a:lstStyle/>
        <a:p>
          <a:endParaRPr lang="fr-FR" sz="2000" b="1"/>
        </a:p>
      </dgm:t>
    </dgm:pt>
    <dgm:pt modelId="{C4CDBE1C-E435-4E90-9589-85BF61F4E2F4}" type="sibTrans" cxnId="{F6E4CED4-BCBA-486D-964B-E2F95312077C}">
      <dgm:prSet/>
      <dgm:spPr/>
      <dgm:t>
        <a:bodyPr/>
        <a:lstStyle/>
        <a:p>
          <a:endParaRPr lang="fr-FR" sz="2000" b="1"/>
        </a:p>
      </dgm:t>
    </dgm:pt>
    <dgm:pt modelId="{5127F35C-650D-42A8-8F09-14BFD74F9F32}">
      <dgm:prSet phldrT="[Texte]" custT="1"/>
      <dgm:spPr/>
      <dgm:t>
        <a:bodyPr/>
        <a:lstStyle/>
        <a:p>
          <a:r>
            <a:rPr lang="fr-FR" sz="1050" b="1" dirty="0" smtClean="0"/>
            <a:t>Risques d’erreur de saisie</a:t>
          </a:r>
          <a:endParaRPr lang="fr-FR" sz="1050" b="1" dirty="0"/>
        </a:p>
      </dgm:t>
    </dgm:pt>
    <dgm:pt modelId="{81532886-AD9E-41F4-BE0D-31F44B1DCFF0}" type="parTrans" cxnId="{D38FECA6-59BE-4402-919C-28B800234D7D}">
      <dgm:prSet/>
      <dgm:spPr/>
      <dgm:t>
        <a:bodyPr/>
        <a:lstStyle/>
        <a:p>
          <a:endParaRPr lang="fr-FR" sz="2000" b="1"/>
        </a:p>
      </dgm:t>
    </dgm:pt>
    <dgm:pt modelId="{3DD488BB-7BD9-4FFD-9747-19A4B5F1AA9F}" type="sibTrans" cxnId="{D38FECA6-59BE-4402-919C-28B800234D7D}">
      <dgm:prSet/>
      <dgm:spPr/>
      <dgm:t>
        <a:bodyPr/>
        <a:lstStyle/>
        <a:p>
          <a:endParaRPr lang="fr-FR" sz="2000" b="1"/>
        </a:p>
      </dgm:t>
    </dgm:pt>
    <dgm:pt modelId="{88B24ECC-965A-45E3-B4B2-FB9543362D10}">
      <dgm:prSet phldrT="[Texte]" custT="1"/>
      <dgm:spPr/>
      <dgm:t>
        <a:bodyPr/>
        <a:lstStyle/>
        <a:p>
          <a:r>
            <a:rPr lang="fr-FR" sz="1050" b="1" dirty="0" smtClean="0"/>
            <a:t>Saisies multiples</a:t>
          </a:r>
          <a:endParaRPr lang="fr-FR" sz="1050" b="1" dirty="0"/>
        </a:p>
      </dgm:t>
    </dgm:pt>
    <dgm:pt modelId="{6F84E43A-BD78-496B-B614-88C8D4EFE483}" type="parTrans" cxnId="{8D7EB1E9-A35D-4C0B-BFC6-F5A3ADF704DE}">
      <dgm:prSet/>
      <dgm:spPr/>
      <dgm:t>
        <a:bodyPr/>
        <a:lstStyle/>
        <a:p>
          <a:endParaRPr lang="fr-FR" sz="2000" b="1"/>
        </a:p>
      </dgm:t>
    </dgm:pt>
    <dgm:pt modelId="{5FD2B076-D64C-43C9-8B37-747146B7B13C}" type="sibTrans" cxnId="{8D7EB1E9-A35D-4C0B-BFC6-F5A3ADF704DE}">
      <dgm:prSet/>
      <dgm:spPr/>
      <dgm:t>
        <a:bodyPr/>
        <a:lstStyle/>
        <a:p>
          <a:endParaRPr lang="fr-FR" sz="2000" b="1"/>
        </a:p>
      </dgm:t>
    </dgm:pt>
    <dgm:pt modelId="{819852BE-9A7A-4596-980C-14DC77C93711}">
      <dgm:prSet phldrT="[Texte]" custT="1"/>
      <dgm:spPr/>
      <dgm:t>
        <a:bodyPr/>
        <a:lstStyle/>
        <a:p>
          <a:r>
            <a:rPr lang="fr-FR" sz="1050" b="1" dirty="0" smtClean="0"/>
            <a:t>Informations disparate</a:t>
          </a:r>
          <a:endParaRPr lang="fr-FR" sz="1050" b="1" dirty="0"/>
        </a:p>
      </dgm:t>
    </dgm:pt>
    <dgm:pt modelId="{ABBD86E1-E2A3-475D-AB58-A3DDAB4B4722}" type="parTrans" cxnId="{90DA6937-5776-4117-9C12-BB1604EFC531}">
      <dgm:prSet/>
      <dgm:spPr/>
      <dgm:t>
        <a:bodyPr/>
        <a:lstStyle/>
        <a:p>
          <a:endParaRPr lang="fr-FR" sz="2000" b="1"/>
        </a:p>
      </dgm:t>
    </dgm:pt>
    <dgm:pt modelId="{431E234A-8242-48BB-8D0F-97737D9B599E}" type="sibTrans" cxnId="{90DA6937-5776-4117-9C12-BB1604EFC531}">
      <dgm:prSet/>
      <dgm:spPr/>
      <dgm:t>
        <a:bodyPr/>
        <a:lstStyle/>
        <a:p>
          <a:endParaRPr lang="fr-FR" sz="2000" b="1"/>
        </a:p>
      </dgm:t>
    </dgm:pt>
    <dgm:pt modelId="{511562CE-2E7E-4FFF-9534-373B8E272B56}">
      <dgm:prSet phldrT="[Texte]" custT="1"/>
      <dgm:spPr/>
      <dgm:t>
        <a:bodyPr/>
        <a:lstStyle/>
        <a:p>
          <a:r>
            <a:rPr lang="fr-FR" sz="1050" b="1" dirty="0" smtClean="0"/>
            <a:t>Cout paperasse élevé</a:t>
          </a:r>
          <a:endParaRPr lang="fr-FR" sz="1050" b="1" dirty="0"/>
        </a:p>
      </dgm:t>
    </dgm:pt>
    <dgm:pt modelId="{E6D6EDFF-C036-4539-A34D-C70466F3F352}" type="parTrans" cxnId="{5FABCD22-37E5-441D-A1F6-D6B76E0E9B99}">
      <dgm:prSet/>
      <dgm:spPr/>
      <dgm:t>
        <a:bodyPr/>
        <a:lstStyle/>
        <a:p>
          <a:endParaRPr lang="fr-FR" sz="2000" b="1"/>
        </a:p>
      </dgm:t>
    </dgm:pt>
    <dgm:pt modelId="{34FA8DEB-40A5-477C-8EB7-29D9F6D69B56}" type="sibTrans" cxnId="{5FABCD22-37E5-441D-A1F6-D6B76E0E9B99}">
      <dgm:prSet/>
      <dgm:spPr/>
      <dgm:t>
        <a:bodyPr/>
        <a:lstStyle/>
        <a:p>
          <a:endParaRPr lang="fr-FR" sz="2000" b="1"/>
        </a:p>
      </dgm:t>
    </dgm:pt>
    <dgm:pt modelId="{BF85D773-B730-4704-9C6B-A74E12C0A654}">
      <dgm:prSet phldrT="[Texte]" custT="1"/>
      <dgm:spPr/>
      <dgm:t>
        <a:bodyPr/>
        <a:lstStyle/>
        <a:p>
          <a:r>
            <a:rPr lang="fr-FR" sz="1050" b="1" dirty="0" smtClean="0"/>
            <a:t>Stagnation des délais</a:t>
          </a:r>
          <a:endParaRPr lang="fr-FR" sz="1050" b="1" dirty="0"/>
        </a:p>
      </dgm:t>
    </dgm:pt>
    <dgm:pt modelId="{330EB7D6-54BC-41FC-A6E2-B1C4FB05E1BB}" type="parTrans" cxnId="{CCA03D22-87EA-4403-BAA6-6D409EE8BF15}">
      <dgm:prSet/>
      <dgm:spPr/>
      <dgm:t>
        <a:bodyPr/>
        <a:lstStyle/>
        <a:p>
          <a:endParaRPr lang="fr-FR"/>
        </a:p>
      </dgm:t>
    </dgm:pt>
    <dgm:pt modelId="{B7B6531B-3231-4ADD-BEFC-7CB731D85B35}" type="sibTrans" cxnId="{CCA03D22-87EA-4403-BAA6-6D409EE8BF15}">
      <dgm:prSet/>
      <dgm:spPr/>
      <dgm:t>
        <a:bodyPr/>
        <a:lstStyle/>
        <a:p>
          <a:endParaRPr lang="fr-FR"/>
        </a:p>
      </dgm:t>
    </dgm:pt>
    <dgm:pt modelId="{6C260B8A-B05F-40D4-A8D7-67A0202DC0BB}" type="pres">
      <dgm:prSet presAssocID="{098C7841-3704-4238-A6D4-2F65D914FE53}" presName="Name0" presStyleCnt="0">
        <dgm:presLayoutVars>
          <dgm:chMax val="1"/>
          <dgm:dir/>
          <dgm:animLvl val="ctr"/>
          <dgm:resizeHandles val="exact"/>
        </dgm:presLayoutVars>
      </dgm:prSet>
      <dgm:spPr/>
      <dgm:t>
        <a:bodyPr/>
        <a:lstStyle/>
        <a:p>
          <a:endParaRPr lang="fr-FR"/>
        </a:p>
      </dgm:t>
    </dgm:pt>
    <dgm:pt modelId="{1BCD3A2D-25E3-4084-8A32-8AFEA2B0D4B4}" type="pres">
      <dgm:prSet presAssocID="{7F88CC87-D6B7-4A3B-8007-5DDA46941A35}" presName="centerShape" presStyleLbl="node0" presStyleIdx="0" presStyleCnt="1"/>
      <dgm:spPr/>
      <dgm:t>
        <a:bodyPr/>
        <a:lstStyle/>
        <a:p>
          <a:endParaRPr lang="fr-FR"/>
        </a:p>
      </dgm:t>
    </dgm:pt>
    <dgm:pt modelId="{C9742AC0-7BFA-4AA5-937E-C9CC8ADAA702}" type="pres">
      <dgm:prSet presAssocID="{848D5541-9EB4-4E1A-AC4C-0C93DD2956AF}" presName="node" presStyleLbl="node1" presStyleIdx="0" presStyleCnt="6" custScaleX="116162" custScaleY="117644">
        <dgm:presLayoutVars>
          <dgm:bulletEnabled val="1"/>
        </dgm:presLayoutVars>
      </dgm:prSet>
      <dgm:spPr/>
      <dgm:t>
        <a:bodyPr/>
        <a:lstStyle/>
        <a:p>
          <a:endParaRPr lang="fr-FR"/>
        </a:p>
      </dgm:t>
    </dgm:pt>
    <dgm:pt modelId="{17BD9812-B383-4BA4-8CF5-04F78844FE3D}" type="pres">
      <dgm:prSet presAssocID="{848D5541-9EB4-4E1A-AC4C-0C93DD2956AF}" presName="dummy" presStyleCnt="0"/>
      <dgm:spPr/>
    </dgm:pt>
    <dgm:pt modelId="{DE70A5F0-C4ED-4434-B35B-EBE79A495BE1}" type="pres">
      <dgm:prSet presAssocID="{C4CDBE1C-E435-4E90-9589-85BF61F4E2F4}" presName="sibTrans" presStyleLbl="sibTrans2D1" presStyleIdx="0" presStyleCnt="6"/>
      <dgm:spPr/>
      <dgm:t>
        <a:bodyPr/>
        <a:lstStyle/>
        <a:p>
          <a:endParaRPr lang="fr-FR"/>
        </a:p>
      </dgm:t>
    </dgm:pt>
    <dgm:pt modelId="{7EA4E683-7920-4150-9664-FE6A8D5B284D}" type="pres">
      <dgm:prSet presAssocID="{88B24ECC-965A-45E3-B4B2-FB9543362D10}" presName="node" presStyleLbl="node1" presStyleIdx="1" presStyleCnt="6">
        <dgm:presLayoutVars>
          <dgm:bulletEnabled val="1"/>
        </dgm:presLayoutVars>
      </dgm:prSet>
      <dgm:spPr/>
      <dgm:t>
        <a:bodyPr/>
        <a:lstStyle/>
        <a:p>
          <a:endParaRPr lang="fr-FR"/>
        </a:p>
      </dgm:t>
    </dgm:pt>
    <dgm:pt modelId="{488EAC3F-ACFE-4AD7-952E-A815A3DEEA29}" type="pres">
      <dgm:prSet presAssocID="{88B24ECC-965A-45E3-B4B2-FB9543362D10}" presName="dummy" presStyleCnt="0"/>
      <dgm:spPr/>
    </dgm:pt>
    <dgm:pt modelId="{3159A4F6-0957-40BC-9033-605476875BEF}" type="pres">
      <dgm:prSet presAssocID="{5FD2B076-D64C-43C9-8B37-747146B7B13C}" presName="sibTrans" presStyleLbl="sibTrans2D1" presStyleIdx="1" presStyleCnt="6"/>
      <dgm:spPr/>
      <dgm:t>
        <a:bodyPr/>
        <a:lstStyle/>
        <a:p>
          <a:endParaRPr lang="fr-FR"/>
        </a:p>
      </dgm:t>
    </dgm:pt>
    <dgm:pt modelId="{74D5CA3F-3D55-488D-965C-E55BC17861A6}" type="pres">
      <dgm:prSet presAssocID="{5127F35C-650D-42A8-8F09-14BFD74F9F32}" presName="node" presStyleLbl="node1" presStyleIdx="2" presStyleCnt="6">
        <dgm:presLayoutVars>
          <dgm:bulletEnabled val="1"/>
        </dgm:presLayoutVars>
      </dgm:prSet>
      <dgm:spPr/>
      <dgm:t>
        <a:bodyPr/>
        <a:lstStyle/>
        <a:p>
          <a:endParaRPr lang="fr-FR"/>
        </a:p>
      </dgm:t>
    </dgm:pt>
    <dgm:pt modelId="{04CD5595-E852-4B5C-AA83-A4CC920CBAD0}" type="pres">
      <dgm:prSet presAssocID="{5127F35C-650D-42A8-8F09-14BFD74F9F32}" presName="dummy" presStyleCnt="0"/>
      <dgm:spPr/>
    </dgm:pt>
    <dgm:pt modelId="{0CA8125E-2758-4D9A-888B-AA955F810D13}" type="pres">
      <dgm:prSet presAssocID="{3DD488BB-7BD9-4FFD-9747-19A4B5F1AA9F}" presName="sibTrans" presStyleLbl="sibTrans2D1" presStyleIdx="2" presStyleCnt="6"/>
      <dgm:spPr/>
      <dgm:t>
        <a:bodyPr/>
        <a:lstStyle/>
        <a:p>
          <a:endParaRPr lang="fr-FR"/>
        </a:p>
      </dgm:t>
    </dgm:pt>
    <dgm:pt modelId="{102A095E-B3FC-4A3D-8BBF-628FB715A098}" type="pres">
      <dgm:prSet presAssocID="{819852BE-9A7A-4596-980C-14DC77C93711}" presName="node" presStyleLbl="node1" presStyleIdx="3" presStyleCnt="6">
        <dgm:presLayoutVars>
          <dgm:bulletEnabled val="1"/>
        </dgm:presLayoutVars>
      </dgm:prSet>
      <dgm:spPr/>
      <dgm:t>
        <a:bodyPr/>
        <a:lstStyle/>
        <a:p>
          <a:endParaRPr lang="fr-FR"/>
        </a:p>
      </dgm:t>
    </dgm:pt>
    <dgm:pt modelId="{F7EEC60E-F61E-4061-8227-27A8BDE84EAC}" type="pres">
      <dgm:prSet presAssocID="{819852BE-9A7A-4596-980C-14DC77C93711}" presName="dummy" presStyleCnt="0"/>
      <dgm:spPr/>
    </dgm:pt>
    <dgm:pt modelId="{D1079EE7-DAE5-4CF5-B206-565B74E0972C}" type="pres">
      <dgm:prSet presAssocID="{431E234A-8242-48BB-8D0F-97737D9B599E}" presName="sibTrans" presStyleLbl="sibTrans2D1" presStyleIdx="3" presStyleCnt="6"/>
      <dgm:spPr/>
      <dgm:t>
        <a:bodyPr/>
        <a:lstStyle/>
        <a:p>
          <a:endParaRPr lang="fr-FR"/>
        </a:p>
      </dgm:t>
    </dgm:pt>
    <dgm:pt modelId="{07B4953C-19B3-450A-9BAE-ED7FB0E38733}" type="pres">
      <dgm:prSet presAssocID="{511562CE-2E7E-4FFF-9534-373B8E272B56}" presName="node" presStyleLbl="node1" presStyleIdx="4" presStyleCnt="6">
        <dgm:presLayoutVars>
          <dgm:bulletEnabled val="1"/>
        </dgm:presLayoutVars>
      </dgm:prSet>
      <dgm:spPr/>
      <dgm:t>
        <a:bodyPr/>
        <a:lstStyle/>
        <a:p>
          <a:endParaRPr lang="fr-FR"/>
        </a:p>
      </dgm:t>
    </dgm:pt>
    <dgm:pt modelId="{89177F9E-8DBA-420F-93B5-74ABF4F349D5}" type="pres">
      <dgm:prSet presAssocID="{511562CE-2E7E-4FFF-9534-373B8E272B56}" presName="dummy" presStyleCnt="0"/>
      <dgm:spPr/>
    </dgm:pt>
    <dgm:pt modelId="{551B4299-C958-45C5-87E9-FC304ACC8774}" type="pres">
      <dgm:prSet presAssocID="{34FA8DEB-40A5-477C-8EB7-29D9F6D69B56}" presName="sibTrans" presStyleLbl="sibTrans2D1" presStyleIdx="4" presStyleCnt="6"/>
      <dgm:spPr/>
      <dgm:t>
        <a:bodyPr/>
        <a:lstStyle/>
        <a:p>
          <a:endParaRPr lang="fr-FR"/>
        </a:p>
      </dgm:t>
    </dgm:pt>
    <dgm:pt modelId="{AA2B8F02-DA06-4224-B239-6242ACBC2FD7}" type="pres">
      <dgm:prSet presAssocID="{BF85D773-B730-4704-9C6B-A74E12C0A654}" presName="node" presStyleLbl="node1" presStyleIdx="5" presStyleCnt="6">
        <dgm:presLayoutVars>
          <dgm:bulletEnabled val="1"/>
        </dgm:presLayoutVars>
      </dgm:prSet>
      <dgm:spPr/>
      <dgm:t>
        <a:bodyPr/>
        <a:lstStyle/>
        <a:p>
          <a:endParaRPr lang="fr-FR"/>
        </a:p>
      </dgm:t>
    </dgm:pt>
    <dgm:pt modelId="{BC183B50-6D35-4697-B15E-85D8A24E2EE2}" type="pres">
      <dgm:prSet presAssocID="{BF85D773-B730-4704-9C6B-A74E12C0A654}" presName="dummy" presStyleCnt="0"/>
      <dgm:spPr/>
    </dgm:pt>
    <dgm:pt modelId="{5769DC2C-67EA-4F1A-BC0F-47225C5D3D15}" type="pres">
      <dgm:prSet presAssocID="{B7B6531B-3231-4ADD-BEFC-7CB731D85B35}" presName="sibTrans" presStyleLbl="sibTrans2D1" presStyleIdx="5" presStyleCnt="6"/>
      <dgm:spPr/>
      <dgm:t>
        <a:bodyPr/>
        <a:lstStyle/>
        <a:p>
          <a:endParaRPr lang="fr-FR"/>
        </a:p>
      </dgm:t>
    </dgm:pt>
  </dgm:ptLst>
  <dgm:cxnLst>
    <dgm:cxn modelId="{D1685955-D8E2-4DC9-8B45-AE2E2C552E20}" type="presOf" srcId="{34FA8DEB-40A5-477C-8EB7-29D9F6D69B56}" destId="{551B4299-C958-45C5-87E9-FC304ACC8774}" srcOrd="0" destOrd="0" presId="urn:microsoft.com/office/officeart/2005/8/layout/radial6"/>
    <dgm:cxn modelId="{BD37CF96-FFE1-41DD-8792-43AA851590CA}" srcId="{098C7841-3704-4238-A6D4-2F65D914FE53}" destId="{7F88CC87-D6B7-4A3B-8007-5DDA46941A35}" srcOrd="0" destOrd="0" parTransId="{CF104A21-A99C-47B9-BCC6-5C058F46E378}" sibTransId="{6599CBCF-B8F7-4456-929B-3C1DA076DDE9}"/>
    <dgm:cxn modelId="{8D7EB1E9-A35D-4C0B-BFC6-F5A3ADF704DE}" srcId="{7F88CC87-D6B7-4A3B-8007-5DDA46941A35}" destId="{88B24ECC-965A-45E3-B4B2-FB9543362D10}" srcOrd="1" destOrd="0" parTransId="{6F84E43A-BD78-496B-B614-88C8D4EFE483}" sibTransId="{5FD2B076-D64C-43C9-8B37-747146B7B13C}"/>
    <dgm:cxn modelId="{454CEAF2-0214-4E6A-A335-A842DA2EBBF2}" type="presOf" srcId="{5127F35C-650D-42A8-8F09-14BFD74F9F32}" destId="{74D5CA3F-3D55-488D-965C-E55BC17861A6}" srcOrd="0" destOrd="0" presId="urn:microsoft.com/office/officeart/2005/8/layout/radial6"/>
    <dgm:cxn modelId="{84369360-B868-4B0D-8B81-216E2BBD1B31}" type="presOf" srcId="{3DD488BB-7BD9-4FFD-9747-19A4B5F1AA9F}" destId="{0CA8125E-2758-4D9A-888B-AA955F810D13}" srcOrd="0" destOrd="0" presId="urn:microsoft.com/office/officeart/2005/8/layout/radial6"/>
    <dgm:cxn modelId="{9DBF9271-4CDC-40E0-BBC8-ED6CB8CD3BC0}" type="presOf" srcId="{88B24ECC-965A-45E3-B4B2-FB9543362D10}" destId="{7EA4E683-7920-4150-9664-FE6A8D5B284D}" srcOrd="0" destOrd="0" presId="urn:microsoft.com/office/officeart/2005/8/layout/radial6"/>
    <dgm:cxn modelId="{5683F0F2-000A-49F3-977A-9E5F4E821D65}" type="presOf" srcId="{511562CE-2E7E-4FFF-9534-373B8E272B56}" destId="{07B4953C-19B3-450A-9BAE-ED7FB0E38733}" srcOrd="0" destOrd="0" presId="urn:microsoft.com/office/officeart/2005/8/layout/radial6"/>
    <dgm:cxn modelId="{F6E4CED4-BCBA-486D-964B-E2F95312077C}" srcId="{7F88CC87-D6B7-4A3B-8007-5DDA46941A35}" destId="{848D5541-9EB4-4E1A-AC4C-0C93DD2956AF}" srcOrd="0" destOrd="0" parTransId="{91ACD588-50C0-47E4-BFEA-A28FD0327458}" sibTransId="{C4CDBE1C-E435-4E90-9589-85BF61F4E2F4}"/>
    <dgm:cxn modelId="{CCA03D22-87EA-4403-BAA6-6D409EE8BF15}" srcId="{7F88CC87-D6B7-4A3B-8007-5DDA46941A35}" destId="{BF85D773-B730-4704-9C6B-A74E12C0A654}" srcOrd="5" destOrd="0" parTransId="{330EB7D6-54BC-41FC-A6E2-B1C4FB05E1BB}" sibTransId="{B7B6531B-3231-4ADD-BEFC-7CB731D85B35}"/>
    <dgm:cxn modelId="{3C23BBAC-3065-4029-BC9F-E6A0605017DC}" type="presOf" srcId="{431E234A-8242-48BB-8D0F-97737D9B599E}" destId="{D1079EE7-DAE5-4CF5-B206-565B74E0972C}" srcOrd="0" destOrd="0" presId="urn:microsoft.com/office/officeart/2005/8/layout/radial6"/>
    <dgm:cxn modelId="{473298C7-1B37-4B92-A02F-9F981D1FE30A}" type="presOf" srcId="{5FD2B076-D64C-43C9-8B37-747146B7B13C}" destId="{3159A4F6-0957-40BC-9033-605476875BEF}" srcOrd="0" destOrd="0" presId="urn:microsoft.com/office/officeart/2005/8/layout/radial6"/>
    <dgm:cxn modelId="{BFB445AD-EB58-4D8C-B193-5089035CD4FF}" type="presOf" srcId="{B7B6531B-3231-4ADD-BEFC-7CB731D85B35}" destId="{5769DC2C-67EA-4F1A-BC0F-47225C5D3D15}" srcOrd="0" destOrd="0" presId="urn:microsoft.com/office/officeart/2005/8/layout/radial6"/>
    <dgm:cxn modelId="{6DD22BB4-EA0F-4ECE-9149-F3DFA3089546}" type="presOf" srcId="{819852BE-9A7A-4596-980C-14DC77C93711}" destId="{102A095E-B3FC-4A3D-8BBF-628FB715A098}" srcOrd="0" destOrd="0" presId="urn:microsoft.com/office/officeart/2005/8/layout/radial6"/>
    <dgm:cxn modelId="{688BDA4C-FBB6-4F57-B8E8-6DFCF62877C2}" type="presOf" srcId="{C4CDBE1C-E435-4E90-9589-85BF61F4E2F4}" destId="{DE70A5F0-C4ED-4434-B35B-EBE79A495BE1}" srcOrd="0" destOrd="0" presId="urn:microsoft.com/office/officeart/2005/8/layout/radial6"/>
    <dgm:cxn modelId="{6C38E2ED-0908-4925-A4A4-346871329305}" type="presOf" srcId="{098C7841-3704-4238-A6D4-2F65D914FE53}" destId="{6C260B8A-B05F-40D4-A8D7-67A0202DC0BB}" srcOrd="0" destOrd="0" presId="urn:microsoft.com/office/officeart/2005/8/layout/radial6"/>
    <dgm:cxn modelId="{D38FECA6-59BE-4402-919C-28B800234D7D}" srcId="{7F88CC87-D6B7-4A3B-8007-5DDA46941A35}" destId="{5127F35C-650D-42A8-8F09-14BFD74F9F32}" srcOrd="2" destOrd="0" parTransId="{81532886-AD9E-41F4-BE0D-31F44B1DCFF0}" sibTransId="{3DD488BB-7BD9-4FFD-9747-19A4B5F1AA9F}"/>
    <dgm:cxn modelId="{BFF082FC-FA23-4072-B7EE-E2AAC9847F3A}" type="presOf" srcId="{7F88CC87-D6B7-4A3B-8007-5DDA46941A35}" destId="{1BCD3A2D-25E3-4084-8A32-8AFEA2B0D4B4}" srcOrd="0" destOrd="0" presId="urn:microsoft.com/office/officeart/2005/8/layout/radial6"/>
    <dgm:cxn modelId="{90DA6937-5776-4117-9C12-BB1604EFC531}" srcId="{7F88CC87-D6B7-4A3B-8007-5DDA46941A35}" destId="{819852BE-9A7A-4596-980C-14DC77C93711}" srcOrd="3" destOrd="0" parTransId="{ABBD86E1-E2A3-475D-AB58-A3DDAB4B4722}" sibTransId="{431E234A-8242-48BB-8D0F-97737D9B599E}"/>
    <dgm:cxn modelId="{5DB8F29B-D175-4004-8C43-60AE9F7AE0ED}" type="presOf" srcId="{848D5541-9EB4-4E1A-AC4C-0C93DD2956AF}" destId="{C9742AC0-7BFA-4AA5-937E-C9CC8ADAA702}" srcOrd="0" destOrd="0" presId="urn:microsoft.com/office/officeart/2005/8/layout/radial6"/>
    <dgm:cxn modelId="{A1409143-F7CD-4274-B1AC-D5088A75BF04}" type="presOf" srcId="{BF85D773-B730-4704-9C6B-A74E12C0A654}" destId="{AA2B8F02-DA06-4224-B239-6242ACBC2FD7}" srcOrd="0" destOrd="0" presId="urn:microsoft.com/office/officeart/2005/8/layout/radial6"/>
    <dgm:cxn modelId="{5FABCD22-37E5-441D-A1F6-D6B76E0E9B99}" srcId="{7F88CC87-D6B7-4A3B-8007-5DDA46941A35}" destId="{511562CE-2E7E-4FFF-9534-373B8E272B56}" srcOrd="4" destOrd="0" parTransId="{E6D6EDFF-C036-4539-A34D-C70466F3F352}" sibTransId="{34FA8DEB-40A5-477C-8EB7-29D9F6D69B56}"/>
    <dgm:cxn modelId="{344F19E5-20D5-4414-B33F-5B3830E1804C}" type="presParOf" srcId="{6C260B8A-B05F-40D4-A8D7-67A0202DC0BB}" destId="{1BCD3A2D-25E3-4084-8A32-8AFEA2B0D4B4}" srcOrd="0" destOrd="0" presId="urn:microsoft.com/office/officeart/2005/8/layout/radial6"/>
    <dgm:cxn modelId="{D5046561-7901-4663-800C-E2D202BBA6F9}" type="presParOf" srcId="{6C260B8A-B05F-40D4-A8D7-67A0202DC0BB}" destId="{C9742AC0-7BFA-4AA5-937E-C9CC8ADAA702}" srcOrd="1" destOrd="0" presId="urn:microsoft.com/office/officeart/2005/8/layout/radial6"/>
    <dgm:cxn modelId="{796F1718-C85E-42B5-B043-6DB99BBE213F}" type="presParOf" srcId="{6C260B8A-B05F-40D4-A8D7-67A0202DC0BB}" destId="{17BD9812-B383-4BA4-8CF5-04F78844FE3D}" srcOrd="2" destOrd="0" presId="urn:microsoft.com/office/officeart/2005/8/layout/radial6"/>
    <dgm:cxn modelId="{D9AD0E46-BE8E-418B-B45B-29BC6FC14320}" type="presParOf" srcId="{6C260B8A-B05F-40D4-A8D7-67A0202DC0BB}" destId="{DE70A5F0-C4ED-4434-B35B-EBE79A495BE1}" srcOrd="3" destOrd="0" presId="urn:microsoft.com/office/officeart/2005/8/layout/radial6"/>
    <dgm:cxn modelId="{637CC7B4-C78D-4FEE-B249-E4B38C0F8731}" type="presParOf" srcId="{6C260B8A-B05F-40D4-A8D7-67A0202DC0BB}" destId="{7EA4E683-7920-4150-9664-FE6A8D5B284D}" srcOrd="4" destOrd="0" presId="urn:microsoft.com/office/officeart/2005/8/layout/radial6"/>
    <dgm:cxn modelId="{C63DD434-82C6-4BD3-9E92-F4DD7D4F3FF3}" type="presParOf" srcId="{6C260B8A-B05F-40D4-A8D7-67A0202DC0BB}" destId="{488EAC3F-ACFE-4AD7-952E-A815A3DEEA29}" srcOrd="5" destOrd="0" presId="urn:microsoft.com/office/officeart/2005/8/layout/radial6"/>
    <dgm:cxn modelId="{5EBFD8DF-979F-4CE6-A620-D6C6484AEAF8}" type="presParOf" srcId="{6C260B8A-B05F-40D4-A8D7-67A0202DC0BB}" destId="{3159A4F6-0957-40BC-9033-605476875BEF}" srcOrd="6" destOrd="0" presId="urn:microsoft.com/office/officeart/2005/8/layout/radial6"/>
    <dgm:cxn modelId="{E25192DC-64AC-4348-94D8-7DE57B97BE3F}" type="presParOf" srcId="{6C260B8A-B05F-40D4-A8D7-67A0202DC0BB}" destId="{74D5CA3F-3D55-488D-965C-E55BC17861A6}" srcOrd="7" destOrd="0" presId="urn:microsoft.com/office/officeart/2005/8/layout/radial6"/>
    <dgm:cxn modelId="{8D3BCB3B-E315-4B6D-8ADD-E8A17605023E}" type="presParOf" srcId="{6C260B8A-B05F-40D4-A8D7-67A0202DC0BB}" destId="{04CD5595-E852-4B5C-AA83-A4CC920CBAD0}" srcOrd="8" destOrd="0" presId="urn:microsoft.com/office/officeart/2005/8/layout/radial6"/>
    <dgm:cxn modelId="{A22BC76A-B609-491E-BB02-70EAC533E164}" type="presParOf" srcId="{6C260B8A-B05F-40D4-A8D7-67A0202DC0BB}" destId="{0CA8125E-2758-4D9A-888B-AA955F810D13}" srcOrd="9" destOrd="0" presId="urn:microsoft.com/office/officeart/2005/8/layout/radial6"/>
    <dgm:cxn modelId="{A7E35C84-0667-4B19-B98E-62A53F25B269}" type="presParOf" srcId="{6C260B8A-B05F-40D4-A8D7-67A0202DC0BB}" destId="{102A095E-B3FC-4A3D-8BBF-628FB715A098}" srcOrd="10" destOrd="0" presId="urn:microsoft.com/office/officeart/2005/8/layout/radial6"/>
    <dgm:cxn modelId="{9E8617E5-EA9F-405A-992F-89CFE91A57DA}" type="presParOf" srcId="{6C260B8A-B05F-40D4-A8D7-67A0202DC0BB}" destId="{F7EEC60E-F61E-4061-8227-27A8BDE84EAC}" srcOrd="11" destOrd="0" presId="urn:microsoft.com/office/officeart/2005/8/layout/radial6"/>
    <dgm:cxn modelId="{1B57DCD6-ED45-49FC-9345-543368545AF3}" type="presParOf" srcId="{6C260B8A-B05F-40D4-A8D7-67A0202DC0BB}" destId="{D1079EE7-DAE5-4CF5-B206-565B74E0972C}" srcOrd="12" destOrd="0" presId="urn:microsoft.com/office/officeart/2005/8/layout/radial6"/>
    <dgm:cxn modelId="{99DCCEA2-DC3A-45E6-B9AB-BDEC7906E432}" type="presParOf" srcId="{6C260B8A-B05F-40D4-A8D7-67A0202DC0BB}" destId="{07B4953C-19B3-450A-9BAE-ED7FB0E38733}" srcOrd="13" destOrd="0" presId="urn:microsoft.com/office/officeart/2005/8/layout/radial6"/>
    <dgm:cxn modelId="{C1DA94A7-3185-443A-9010-E84E01CCA4B4}" type="presParOf" srcId="{6C260B8A-B05F-40D4-A8D7-67A0202DC0BB}" destId="{89177F9E-8DBA-420F-93B5-74ABF4F349D5}" srcOrd="14" destOrd="0" presId="urn:microsoft.com/office/officeart/2005/8/layout/radial6"/>
    <dgm:cxn modelId="{B70F4273-07A2-4216-A8FF-BBFEC0CD3BB1}" type="presParOf" srcId="{6C260B8A-B05F-40D4-A8D7-67A0202DC0BB}" destId="{551B4299-C958-45C5-87E9-FC304ACC8774}" srcOrd="15" destOrd="0" presId="urn:microsoft.com/office/officeart/2005/8/layout/radial6"/>
    <dgm:cxn modelId="{1342B3F0-38E0-41B8-BF39-2EBE0145FCBF}" type="presParOf" srcId="{6C260B8A-B05F-40D4-A8D7-67A0202DC0BB}" destId="{AA2B8F02-DA06-4224-B239-6242ACBC2FD7}" srcOrd="16" destOrd="0" presId="urn:microsoft.com/office/officeart/2005/8/layout/radial6"/>
    <dgm:cxn modelId="{68E0CA4E-B216-4162-ADC1-5B307B12D68E}" type="presParOf" srcId="{6C260B8A-B05F-40D4-A8D7-67A0202DC0BB}" destId="{BC183B50-6D35-4697-B15E-85D8A24E2EE2}" srcOrd="17" destOrd="0" presId="urn:microsoft.com/office/officeart/2005/8/layout/radial6"/>
    <dgm:cxn modelId="{1CCD1076-EB09-4BEB-8CD5-159CC6FF781B}" type="presParOf" srcId="{6C260B8A-B05F-40D4-A8D7-67A0202DC0BB}" destId="{5769DC2C-67EA-4F1A-BC0F-47225C5D3D15}" srcOrd="18"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B1E27B-18EB-40E0-848D-93B389F0FDD4}"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fr-FR"/>
        </a:p>
      </dgm:t>
    </dgm:pt>
    <dgm:pt modelId="{83A66709-C9B3-44BC-8061-1A2539628440}">
      <dgm:prSet phldrT="[Texte]">
        <dgm:style>
          <a:lnRef idx="0">
            <a:schemeClr val="accent1"/>
          </a:lnRef>
          <a:fillRef idx="3">
            <a:schemeClr val="accent1"/>
          </a:fillRef>
          <a:effectRef idx="3">
            <a:schemeClr val="accent1"/>
          </a:effectRef>
          <a:fontRef idx="minor">
            <a:schemeClr val="lt1"/>
          </a:fontRef>
        </dgm:style>
      </dgm:prSet>
      <dgm:spPr>
        <a:solidFill>
          <a:srgbClr val="0033CC"/>
        </a:solidFill>
      </dgm:spPr>
      <dgm:t>
        <a:bodyPr/>
        <a:lstStyle/>
        <a:p>
          <a:pPr algn="ctr"/>
          <a:r>
            <a:rPr lang="fr-FR" dirty="0" smtClean="0"/>
            <a:t>Le GUCE électronique: </a:t>
          </a:r>
          <a:r>
            <a:rPr lang="fr-FR" b="1" dirty="0" smtClean="0">
              <a:solidFill>
                <a:srgbClr val="FF9933"/>
              </a:solidFill>
            </a:rPr>
            <a:t>e-GUCE</a:t>
          </a:r>
        </a:p>
      </dgm:t>
    </dgm:pt>
    <dgm:pt modelId="{25F668B4-8A64-4EAC-A383-D437425004D7}" type="parTrans" cxnId="{53F4FCFD-41A0-4B5A-9965-2F17A43F718B}">
      <dgm:prSet/>
      <dgm:spPr/>
      <dgm:t>
        <a:bodyPr/>
        <a:lstStyle/>
        <a:p>
          <a:endParaRPr lang="fr-FR"/>
        </a:p>
      </dgm:t>
    </dgm:pt>
    <dgm:pt modelId="{77679422-7C55-43A5-BC13-3E65480B5B93}" type="sibTrans" cxnId="{53F4FCFD-41A0-4B5A-9965-2F17A43F718B}">
      <dgm:prSet/>
      <dgm:spPr/>
      <dgm:t>
        <a:bodyPr/>
        <a:lstStyle/>
        <a:p>
          <a:endParaRPr lang="fr-FR"/>
        </a:p>
      </dgm:t>
    </dgm:pt>
    <dgm:pt modelId="{E864944E-6928-4BD7-B269-83B39AC9C8B3}" type="pres">
      <dgm:prSet presAssocID="{92B1E27B-18EB-40E0-848D-93B389F0FDD4}" presName="linear" presStyleCnt="0">
        <dgm:presLayoutVars>
          <dgm:dir/>
          <dgm:resizeHandles val="exact"/>
        </dgm:presLayoutVars>
      </dgm:prSet>
      <dgm:spPr/>
      <dgm:t>
        <a:bodyPr/>
        <a:lstStyle/>
        <a:p>
          <a:endParaRPr lang="fr-FR"/>
        </a:p>
      </dgm:t>
    </dgm:pt>
    <dgm:pt modelId="{C0189323-864B-42B4-B0C3-38C7A56E7F2B}" type="pres">
      <dgm:prSet presAssocID="{83A66709-C9B3-44BC-8061-1A2539628440}" presName="comp" presStyleCnt="0"/>
      <dgm:spPr/>
      <dgm:t>
        <a:bodyPr/>
        <a:lstStyle/>
        <a:p>
          <a:endParaRPr lang="fr-FR"/>
        </a:p>
      </dgm:t>
    </dgm:pt>
    <dgm:pt modelId="{82392D46-03F7-4F1B-9259-1577763E79EE}" type="pres">
      <dgm:prSet presAssocID="{83A66709-C9B3-44BC-8061-1A2539628440}" presName="box" presStyleLbl="node1" presStyleIdx="0" presStyleCnt="1"/>
      <dgm:spPr/>
      <dgm:t>
        <a:bodyPr/>
        <a:lstStyle/>
        <a:p>
          <a:endParaRPr lang="fr-FR"/>
        </a:p>
      </dgm:t>
    </dgm:pt>
    <dgm:pt modelId="{89D3ADA8-C06A-4B96-9295-4F315BDDF80B}" type="pres">
      <dgm:prSet presAssocID="{83A66709-C9B3-44BC-8061-1A2539628440}" presName="img" presStyleLbl="fgImgPlace1" presStyleIdx="0" presStyleCnt="1" custScaleX="105859" custScaleY="125000"/>
      <dgm:spPr>
        <a:prstGeom prst="cloud">
          <a:avLst/>
        </a:prstGeom>
      </dgm:spPr>
      <dgm:t>
        <a:bodyPr/>
        <a:lstStyle/>
        <a:p>
          <a:endParaRPr lang="fr-FR"/>
        </a:p>
      </dgm:t>
    </dgm:pt>
    <dgm:pt modelId="{BEDCCAA1-965B-4965-BEE3-3FA15A9B9AD3}" type="pres">
      <dgm:prSet presAssocID="{83A66709-C9B3-44BC-8061-1A2539628440}" presName="text" presStyleLbl="node1" presStyleIdx="0" presStyleCnt="1">
        <dgm:presLayoutVars>
          <dgm:bulletEnabled val="1"/>
        </dgm:presLayoutVars>
      </dgm:prSet>
      <dgm:spPr/>
      <dgm:t>
        <a:bodyPr/>
        <a:lstStyle/>
        <a:p>
          <a:endParaRPr lang="fr-FR"/>
        </a:p>
      </dgm:t>
    </dgm:pt>
  </dgm:ptLst>
  <dgm:cxnLst>
    <dgm:cxn modelId="{6BF1C22B-DC01-48CC-9B4C-5D8F3072852D}" type="presOf" srcId="{83A66709-C9B3-44BC-8061-1A2539628440}" destId="{BEDCCAA1-965B-4965-BEE3-3FA15A9B9AD3}" srcOrd="1" destOrd="0" presId="urn:microsoft.com/office/officeart/2005/8/layout/vList4"/>
    <dgm:cxn modelId="{759F812D-205A-4A8B-9CBE-98938A965B22}" type="presOf" srcId="{83A66709-C9B3-44BC-8061-1A2539628440}" destId="{82392D46-03F7-4F1B-9259-1577763E79EE}" srcOrd="0" destOrd="0" presId="urn:microsoft.com/office/officeart/2005/8/layout/vList4"/>
    <dgm:cxn modelId="{F76976AD-5698-41AC-84CE-0B5BDF41A964}" type="presOf" srcId="{92B1E27B-18EB-40E0-848D-93B389F0FDD4}" destId="{E864944E-6928-4BD7-B269-83B39AC9C8B3}" srcOrd="0" destOrd="0" presId="urn:microsoft.com/office/officeart/2005/8/layout/vList4"/>
    <dgm:cxn modelId="{53F4FCFD-41A0-4B5A-9965-2F17A43F718B}" srcId="{92B1E27B-18EB-40E0-848D-93B389F0FDD4}" destId="{83A66709-C9B3-44BC-8061-1A2539628440}" srcOrd="0" destOrd="0" parTransId="{25F668B4-8A64-4EAC-A383-D437425004D7}" sibTransId="{77679422-7C55-43A5-BC13-3E65480B5B93}"/>
    <dgm:cxn modelId="{1E8D3375-B797-4E0B-8F86-2ED1D4C24BA0}" type="presParOf" srcId="{E864944E-6928-4BD7-B269-83B39AC9C8B3}" destId="{C0189323-864B-42B4-B0C3-38C7A56E7F2B}" srcOrd="0" destOrd="0" presId="urn:microsoft.com/office/officeart/2005/8/layout/vList4"/>
    <dgm:cxn modelId="{33F2A459-70BC-417C-96A5-75B892B0D70C}" type="presParOf" srcId="{C0189323-864B-42B4-B0C3-38C7A56E7F2B}" destId="{82392D46-03F7-4F1B-9259-1577763E79EE}" srcOrd="0" destOrd="0" presId="urn:microsoft.com/office/officeart/2005/8/layout/vList4"/>
    <dgm:cxn modelId="{63740215-1CBA-4193-9F5B-515958D9B144}" type="presParOf" srcId="{C0189323-864B-42B4-B0C3-38C7A56E7F2B}" destId="{89D3ADA8-C06A-4B96-9295-4F315BDDF80B}" srcOrd="1" destOrd="0" presId="urn:microsoft.com/office/officeart/2005/8/layout/vList4"/>
    <dgm:cxn modelId="{FBC08B4D-4D2B-49B0-A627-54B24AD2E3E5}" type="presParOf" srcId="{C0189323-864B-42B4-B0C3-38C7A56E7F2B}" destId="{BEDCCAA1-965B-4965-BEE3-3FA15A9B9AD3}"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B1E27B-18EB-40E0-848D-93B389F0FDD4}"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fr-FR"/>
        </a:p>
      </dgm:t>
    </dgm:pt>
    <dgm:pt modelId="{83A66709-C9B3-44BC-8061-1A2539628440}">
      <dgm:prSet phldrT="[Texte]">
        <dgm:style>
          <a:lnRef idx="0">
            <a:schemeClr val="accent1"/>
          </a:lnRef>
          <a:fillRef idx="3">
            <a:schemeClr val="accent1"/>
          </a:fillRef>
          <a:effectRef idx="3">
            <a:schemeClr val="accent1"/>
          </a:effectRef>
          <a:fontRef idx="minor">
            <a:schemeClr val="lt1"/>
          </a:fontRef>
        </dgm:style>
      </dgm:prSet>
      <dgm:spPr>
        <a:solidFill>
          <a:srgbClr val="0033CC"/>
        </a:solidFill>
      </dgm:spPr>
      <dgm:t>
        <a:bodyPr/>
        <a:lstStyle/>
        <a:p>
          <a:pPr algn="ctr"/>
          <a:r>
            <a:rPr lang="fr-FR" dirty="0" smtClean="0">
              <a:solidFill>
                <a:srgbClr val="FF9933"/>
              </a:solidFill>
            </a:rPr>
            <a:t>Description</a:t>
          </a:r>
        </a:p>
      </dgm:t>
    </dgm:pt>
    <dgm:pt modelId="{25F668B4-8A64-4EAC-A383-D437425004D7}" type="parTrans" cxnId="{53F4FCFD-41A0-4B5A-9965-2F17A43F718B}">
      <dgm:prSet/>
      <dgm:spPr/>
      <dgm:t>
        <a:bodyPr/>
        <a:lstStyle/>
        <a:p>
          <a:endParaRPr lang="fr-FR"/>
        </a:p>
      </dgm:t>
    </dgm:pt>
    <dgm:pt modelId="{77679422-7C55-43A5-BC13-3E65480B5B93}" type="sibTrans" cxnId="{53F4FCFD-41A0-4B5A-9965-2F17A43F718B}">
      <dgm:prSet/>
      <dgm:spPr/>
      <dgm:t>
        <a:bodyPr/>
        <a:lstStyle/>
        <a:p>
          <a:endParaRPr lang="fr-FR"/>
        </a:p>
      </dgm:t>
    </dgm:pt>
    <dgm:pt modelId="{E864944E-6928-4BD7-B269-83B39AC9C8B3}" type="pres">
      <dgm:prSet presAssocID="{92B1E27B-18EB-40E0-848D-93B389F0FDD4}" presName="linear" presStyleCnt="0">
        <dgm:presLayoutVars>
          <dgm:dir/>
          <dgm:resizeHandles val="exact"/>
        </dgm:presLayoutVars>
      </dgm:prSet>
      <dgm:spPr/>
      <dgm:t>
        <a:bodyPr/>
        <a:lstStyle/>
        <a:p>
          <a:endParaRPr lang="fr-FR"/>
        </a:p>
      </dgm:t>
    </dgm:pt>
    <dgm:pt modelId="{C0189323-864B-42B4-B0C3-38C7A56E7F2B}" type="pres">
      <dgm:prSet presAssocID="{83A66709-C9B3-44BC-8061-1A2539628440}" presName="comp" presStyleCnt="0"/>
      <dgm:spPr/>
      <dgm:t>
        <a:bodyPr/>
        <a:lstStyle/>
        <a:p>
          <a:endParaRPr lang="fr-FR"/>
        </a:p>
      </dgm:t>
    </dgm:pt>
    <dgm:pt modelId="{82392D46-03F7-4F1B-9259-1577763E79EE}" type="pres">
      <dgm:prSet presAssocID="{83A66709-C9B3-44BC-8061-1A2539628440}" presName="box" presStyleLbl="node1" presStyleIdx="0" presStyleCnt="1"/>
      <dgm:spPr/>
      <dgm:t>
        <a:bodyPr/>
        <a:lstStyle/>
        <a:p>
          <a:endParaRPr lang="fr-FR"/>
        </a:p>
      </dgm:t>
    </dgm:pt>
    <dgm:pt modelId="{89D3ADA8-C06A-4B96-9295-4F315BDDF80B}" type="pres">
      <dgm:prSet presAssocID="{83A66709-C9B3-44BC-8061-1A2539628440}" presName="img" presStyleLbl="fgImgPlace1" presStyleIdx="0" presStyleCnt="1" custScaleX="105859" custScaleY="125000"/>
      <dgm:spPr>
        <a:prstGeom prst="cloud">
          <a:avLst/>
        </a:prstGeom>
      </dgm:spPr>
      <dgm:t>
        <a:bodyPr/>
        <a:lstStyle/>
        <a:p>
          <a:endParaRPr lang="fr-FR"/>
        </a:p>
      </dgm:t>
    </dgm:pt>
    <dgm:pt modelId="{BEDCCAA1-965B-4965-BEE3-3FA15A9B9AD3}" type="pres">
      <dgm:prSet presAssocID="{83A66709-C9B3-44BC-8061-1A2539628440}" presName="text" presStyleLbl="node1" presStyleIdx="0" presStyleCnt="1">
        <dgm:presLayoutVars>
          <dgm:bulletEnabled val="1"/>
        </dgm:presLayoutVars>
      </dgm:prSet>
      <dgm:spPr/>
      <dgm:t>
        <a:bodyPr/>
        <a:lstStyle/>
        <a:p>
          <a:endParaRPr lang="fr-FR"/>
        </a:p>
      </dgm:t>
    </dgm:pt>
  </dgm:ptLst>
  <dgm:cxnLst>
    <dgm:cxn modelId="{63B2ECDB-2DFD-4ED4-8ACA-CE654C61ABFA}" type="presOf" srcId="{83A66709-C9B3-44BC-8061-1A2539628440}" destId="{BEDCCAA1-965B-4965-BEE3-3FA15A9B9AD3}" srcOrd="1" destOrd="0" presId="urn:microsoft.com/office/officeart/2005/8/layout/vList4"/>
    <dgm:cxn modelId="{85B27217-8F18-4B8B-BC45-ADFCE4532266}" type="presOf" srcId="{83A66709-C9B3-44BC-8061-1A2539628440}" destId="{82392D46-03F7-4F1B-9259-1577763E79EE}" srcOrd="0" destOrd="0" presId="urn:microsoft.com/office/officeart/2005/8/layout/vList4"/>
    <dgm:cxn modelId="{53F4FCFD-41A0-4B5A-9965-2F17A43F718B}" srcId="{92B1E27B-18EB-40E0-848D-93B389F0FDD4}" destId="{83A66709-C9B3-44BC-8061-1A2539628440}" srcOrd="0" destOrd="0" parTransId="{25F668B4-8A64-4EAC-A383-D437425004D7}" sibTransId="{77679422-7C55-43A5-BC13-3E65480B5B93}"/>
    <dgm:cxn modelId="{07F6CDAA-9AF5-4735-8E59-D43164F4731E}" type="presOf" srcId="{92B1E27B-18EB-40E0-848D-93B389F0FDD4}" destId="{E864944E-6928-4BD7-B269-83B39AC9C8B3}" srcOrd="0" destOrd="0" presId="urn:microsoft.com/office/officeart/2005/8/layout/vList4"/>
    <dgm:cxn modelId="{26A42FD1-7B8F-4CB9-848A-5943FEB7DFA0}" type="presParOf" srcId="{E864944E-6928-4BD7-B269-83B39AC9C8B3}" destId="{C0189323-864B-42B4-B0C3-38C7A56E7F2B}" srcOrd="0" destOrd="0" presId="urn:microsoft.com/office/officeart/2005/8/layout/vList4"/>
    <dgm:cxn modelId="{789474D8-9576-414E-8D09-010BC0C81C80}" type="presParOf" srcId="{C0189323-864B-42B4-B0C3-38C7A56E7F2B}" destId="{82392D46-03F7-4F1B-9259-1577763E79EE}" srcOrd="0" destOrd="0" presId="urn:microsoft.com/office/officeart/2005/8/layout/vList4"/>
    <dgm:cxn modelId="{54E601DF-D0FE-4AD0-B9BB-3D335D8BC0DA}" type="presParOf" srcId="{C0189323-864B-42B4-B0C3-38C7A56E7F2B}" destId="{89D3ADA8-C06A-4B96-9295-4F315BDDF80B}" srcOrd="1" destOrd="0" presId="urn:microsoft.com/office/officeart/2005/8/layout/vList4"/>
    <dgm:cxn modelId="{8A67A68A-6537-4CD1-88BD-2BB223BB4764}" type="presParOf" srcId="{C0189323-864B-42B4-B0C3-38C7A56E7F2B}" destId="{BEDCCAA1-965B-4965-BEE3-3FA15A9B9AD3}"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557A95-EE6C-43CD-ACCA-7A4B62944288}" type="doc">
      <dgm:prSet loTypeId="urn:microsoft.com/office/officeart/2005/8/layout/matrix1" loCatId="matrix" qsTypeId="urn:microsoft.com/office/officeart/2005/8/quickstyle/3d1" qsCatId="3D" csTypeId="urn:microsoft.com/office/officeart/2005/8/colors/colorful1" csCatId="colorful" phldr="1"/>
      <dgm:spPr/>
      <dgm:t>
        <a:bodyPr/>
        <a:lstStyle/>
        <a:p>
          <a:endParaRPr lang="fr-FR"/>
        </a:p>
      </dgm:t>
    </dgm:pt>
    <dgm:pt modelId="{463E3D2F-2FE6-41AE-AAE5-E87BF811789F}">
      <dgm:prSet/>
      <dgm:spPr>
        <a:solidFill>
          <a:schemeClr val="accent6"/>
        </a:solidFill>
      </dgm:spPr>
      <dgm:t>
        <a:bodyPr/>
        <a:lstStyle/>
        <a:p>
          <a:pPr rtl="0"/>
          <a:r>
            <a:rPr lang="fr-FR" b="1" dirty="0" smtClean="0">
              <a:effectLst>
                <a:outerShdw blurRad="38100" dist="38100" dir="2700000" algn="tl">
                  <a:srgbClr val="000000">
                    <a:alpha val="43137"/>
                  </a:srgbClr>
                </a:outerShdw>
              </a:effectLst>
            </a:rPr>
            <a:t>RESEAU DE TELECOMMUNICATION</a:t>
          </a:r>
          <a:endParaRPr lang="fr-FR" b="1" dirty="0">
            <a:effectLst>
              <a:outerShdw blurRad="38100" dist="38100" dir="2700000" algn="tl">
                <a:srgbClr val="000000">
                  <a:alpha val="43137"/>
                </a:srgbClr>
              </a:outerShdw>
            </a:effectLst>
          </a:endParaRPr>
        </a:p>
      </dgm:t>
    </dgm:pt>
    <dgm:pt modelId="{C6B8A547-A4FC-4232-AAB3-4EC38780885C}" type="parTrans" cxnId="{BB473D8B-9E84-4D3F-8D8C-51A220021143}">
      <dgm:prSet/>
      <dgm:spPr/>
      <dgm:t>
        <a:bodyPr/>
        <a:lstStyle/>
        <a:p>
          <a:endParaRPr lang="fr-FR"/>
        </a:p>
      </dgm:t>
    </dgm:pt>
    <dgm:pt modelId="{9CA5922E-6E20-4B3F-B2DC-4680049B59E2}" type="sibTrans" cxnId="{BB473D8B-9E84-4D3F-8D8C-51A220021143}">
      <dgm:prSet/>
      <dgm:spPr/>
      <dgm:t>
        <a:bodyPr/>
        <a:lstStyle/>
        <a:p>
          <a:endParaRPr lang="fr-FR"/>
        </a:p>
      </dgm:t>
    </dgm:pt>
    <dgm:pt modelId="{7AE468AB-88AB-4F7F-B675-C42F833D9A1A}">
      <dgm:prSet/>
      <dgm:spPr>
        <a:solidFill>
          <a:schemeClr val="tx2">
            <a:lumMod val="60000"/>
            <a:lumOff val="40000"/>
          </a:schemeClr>
        </a:solidFill>
      </dgm:spPr>
      <dgm:t>
        <a:bodyPr/>
        <a:lstStyle/>
        <a:p>
          <a:pPr rtl="0"/>
          <a:r>
            <a:rPr lang="fr-FR" b="1" dirty="0" smtClean="0">
              <a:effectLst>
                <a:outerShdw blurRad="38100" dist="38100" dir="2700000" algn="tl">
                  <a:srgbClr val="000000">
                    <a:alpha val="43137"/>
                  </a:srgbClr>
                </a:outerShdw>
              </a:effectLst>
            </a:rPr>
            <a:t>PORTAIL COMMUNAUTAIRE</a:t>
          </a:r>
          <a:endParaRPr lang="fr-FR" b="1" dirty="0">
            <a:effectLst>
              <a:outerShdw blurRad="38100" dist="38100" dir="2700000" algn="tl">
                <a:srgbClr val="000000">
                  <a:alpha val="43137"/>
                </a:srgbClr>
              </a:outerShdw>
            </a:effectLst>
          </a:endParaRPr>
        </a:p>
      </dgm:t>
    </dgm:pt>
    <dgm:pt modelId="{C9823772-74BD-4E23-A0C2-723ECC119E06}" type="parTrans" cxnId="{05073095-0CEF-4A8D-9553-A2925D902881}">
      <dgm:prSet/>
      <dgm:spPr/>
      <dgm:t>
        <a:bodyPr/>
        <a:lstStyle/>
        <a:p>
          <a:endParaRPr lang="fr-FR"/>
        </a:p>
      </dgm:t>
    </dgm:pt>
    <dgm:pt modelId="{CA660F75-0E96-4A07-9CBF-267524435B9C}" type="sibTrans" cxnId="{05073095-0CEF-4A8D-9553-A2925D902881}">
      <dgm:prSet/>
      <dgm:spPr/>
      <dgm:t>
        <a:bodyPr/>
        <a:lstStyle/>
        <a:p>
          <a:endParaRPr lang="fr-FR"/>
        </a:p>
      </dgm:t>
    </dgm:pt>
    <dgm:pt modelId="{7A3D4CAA-5960-4CD2-A09F-25718C899283}">
      <dgm:prSet/>
      <dgm:spPr>
        <a:solidFill>
          <a:schemeClr val="accent6"/>
        </a:solidFill>
      </dgm:spPr>
      <dgm:t>
        <a:bodyPr/>
        <a:lstStyle/>
        <a:p>
          <a:pPr rtl="0"/>
          <a:r>
            <a:rPr lang="fr-FR" b="1" dirty="0" smtClean="0">
              <a:effectLst>
                <a:outerShdw blurRad="38100" dist="38100" dir="2700000" algn="tl">
                  <a:srgbClr val="000000">
                    <a:alpha val="43137"/>
                  </a:srgbClr>
                </a:outerShdw>
              </a:effectLst>
            </a:rPr>
            <a:t>INFOCENTRE</a:t>
          </a:r>
          <a:endParaRPr lang="fr-FR" b="1" dirty="0">
            <a:effectLst>
              <a:outerShdw blurRad="38100" dist="38100" dir="2700000" algn="tl">
                <a:srgbClr val="000000">
                  <a:alpha val="43137"/>
                </a:srgbClr>
              </a:outerShdw>
            </a:effectLst>
          </a:endParaRPr>
        </a:p>
      </dgm:t>
    </dgm:pt>
    <dgm:pt modelId="{35DB96FC-5909-4D7E-B2DB-A83DA62BC739}" type="parTrans" cxnId="{71F3989E-5E22-45B3-BD21-5C78AB0CAB68}">
      <dgm:prSet/>
      <dgm:spPr/>
      <dgm:t>
        <a:bodyPr/>
        <a:lstStyle/>
        <a:p>
          <a:endParaRPr lang="fr-FR"/>
        </a:p>
      </dgm:t>
    </dgm:pt>
    <dgm:pt modelId="{FE1058D7-738B-4580-BA3D-C99E4AD2EC6C}" type="sibTrans" cxnId="{71F3989E-5E22-45B3-BD21-5C78AB0CAB68}">
      <dgm:prSet/>
      <dgm:spPr/>
      <dgm:t>
        <a:bodyPr/>
        <a:lstStyle/>
        <a:p>
          <a:endParaRPr lang="fr-FR"/>
        </a:p>
      </dgm:t>
    </dgm:pt>
    <dgm:pt modelId="{4D45371E-9F41-4DE5-8BE8-F1723C99B731}">
      <dgm:prSet custT="1"/>
      <dgm:spPr>
        <a:solidFill>
          <a:schemeClr val="tx2"/>
        </a:solidFill>
      </dgm:spPr>
      <dgm:t>
        <a:bodyPr/>
        <a:lstStyle/>
        <a:p>
          <a:pPr rtl="0"/>
          <a:r>
            <a:rPr lang="fr-FR" sz="4800" b="1" dirty="0" smtClean="0">
              <a:solidFill>
                <a:schemeClr val="accent6"/>
              </a:solidFill>
              <a:effectLst>
                <a:outerShdw blurRad="38100" dist="38100" dir="2700000" algn="tl">
                  <a:srgbClr val="000000">
                    <a:alpha val="43137"/>
                  </a:srgbClr>
                </a:outerShdw>
              </a:effectLst>
            </a:rPr>
            <a:t>e-Guce</a:t>
          </a:r>
          <a:endParaRPr lang="fr-FR" sz="4800" b="1" dirty="0">
            <a:solidFill>
              <a:schemeClr val="accent6"/>
            </a:solidFill>
            <a:effectLst>
              <a:outerShdw blurRad="38100" dist="38100" dir="2700000" algn="tl">
                <a:srgbClr val="000000">
                  <a:alpha val="43137"/>
                </a:srgbClr>
              </a:outerShdw>
            </a:effectLst>
          </a:endParaRPr>
        </a:p>
      </dgm:t>
    </dgm:pt>
    <dgm:pt modelId="{55C25923-7B9D-48C3-9836-A6456B129FDD}" type="parTrans" cxnId="{9A06E2DE-62F9-4185-ACA2-91782AD7E570}">
      <dgm:prSet/>
      <dgm:spPr/>
      <dgm:t>
        <a:bodyPr/>
        <a:lstStyle/>
        <a:p>
          <a:endParaRPr lang="fr-FR"/>
        </a:p>
      </dgm:t>
    </dgm:pt>
    <dgm:pt modelId="{E1F5E4CB-A491-4BA9-BEA4-993FE4C7D0DC}" type="sibTrans" cxnId="{9A06E2DE-62F9-4185-ACA2-91782AD7E570}">
      <dgm:prSet/>
      <dgm:spPr/>
      <dgm:t>
        <a:bodyPr/>
        <a:lstStyle/>
        <a:p>
          <a:endParaRPr lang="fr-FR"/>
        </a:p>
      </dgm:t>
    </dgm:pt>
    <dgm:pt modelId="{85F01875-58D5-450C-BA30-FA602766EE06}">
      <dgm:prSet/>
      <dgm:spPr>
        <a:solidFill>
          <a:schemeClr val="tx2">
            <a:lumMod val="60000"/>
            <a:lumOff val="40000"/>
          </a:schemeClr>
        </a:solidFill>
      </dgm:spPr>
      <dgm:t>
        <a:bodyPr/>
        <a:lstStyle/>
        <a:p>
          <a:pPr rtl="0"/>
          <a:r>
            <a:rPr lang="fr-FR" b="1" dirty="0" smtClean="0">
              <a:effectLst>
                <a:outerShdw blurRad="38100" dist="38100" dir="2700000" algn="tl">
                  <a:srgbClr val="000000">
                    <a:alpha val="43137"/>
                  </a:srgbClr>
                </a:outerShdw>
              </a:effectLst>
            </a:rPr>
            <a:t>PLATEFORME D’ECHANGES DE DONNEES</a:t>
          </a:r>
          <a:endParaRPr lang="fr-FR" b="1" dirty="0">
            <a:effectLst>
              <a:outerShdw blurRad="38100" dist="38100" dir="2700000" algn="tl">
                <a:srgbClr val="000000">
                  <a:alpha val="43137"/>
                </a:srgbClr>
              </a:outerShdw>
            </a:effectLst>
          </a:endParaRPr>
        </a:p>
      </dgm:t>
    </dgm:pt>
    <dgm:pt modelId="{0E76D8E1-1A14-42DF-B12B-5965C8A57410}" type="parTrans" cxnId="{157C4010-3239-4E41-985A-BDC6A391BF55}">
      <dgm:prSet/>
      <dgm:spPr/>
      <dgm:t>
        <a:bodyPr/>
        <a:lstStyle/>
        <a:p>
          <a:endParaRPr lang="fr-FR"/>
        </a:p>
      </dgm:t>
    </dgm:pt>
    <dgm:pt modelId="{54AF3FE0-E5ED-45EA-A400-91DF015C7107}" type="sibTrans" cxnId="{157C4010-3239-4E41-985A-BDC6A391BF55}">
      <dgm:prSet/>
      <dgm:spPr/>
      <dgm:t>
        <a:bodyPr/>
        <a:lstStyle/>
        <a:p>
          <a:endParaRPr lang="fr-FR"/>
        </a:p>
      </dgm:t>
    </dgm:pt>
    <dgm:pt modelId="{F5A93E85-2DCE-4ABC-A6E7-31FEA1B8DAB5}" type="pres">
      <dgm:prSet presAssocID="{E4557A95-EE6C-43CD-ACCA-7A4B62944288}" presName="diagram" presStyleCnt="0">
        <dgm:presLayoutVars>
          <dgm:chMax val="1"/>
          <dgm:dir/>
          <dgm:animLvl val="ctr"/>
          <dgm:resizeHandles val="exact"/>
        </dgm:presLayoutVars>
      </dgm:prSet>
      <dgm:spPr/>
      <dgm:t>
        <a:bodyPr/>
        <a:lstStyle/>
        <a:p>
          <a:endParaRPr lang="fr-FR"/>
        </a:p>
      </dgm:t>
    </dgm:pt>
    <dgm:pt modelId="{21370517-A8C7-49F7-BF7A-C3944E041AC9}" type="pres">
      <dgm:prSet presAssocID="{E4557A95-EE6C-43CD-ACCA-7A4B62944288}" presName="matrix" presStyleCnt="0"/>
      <dgm:spPr/>
    </dgm:pt>
    <dgm:pt modelId="{3ADA2FFE-46BB-4E6D-A604-706504F395B6}" type="pres">
      <dgm:prSet presAssocID="{E4557A95-EE6C-43CD-ACCA-7A4B62944288}" presName="tile1" presStyleLbl="node1" presStyleIdx="0" presStyleCnt="4"/>
      <dgm:spPr/>
      <dgm:t>
        <a:bodyPr/>
        <a:lstStyle/>
        <a:p>
          <a:endParaRPr lang="fr-FR"/>
        </a:p>
      </dgm:t>
    </dgm:pt>
    <dgm:pt modelId="{16A7D89F-222B-4E7F-97D5-7F1C907386D2}" type="pres">
      <dgm:prSet presAssocID="{E4557A95-EE6C-43CD-ACCA-7A4B62944288}" presName="tile1text" presStyleLbl="node1" presStyleIdx="0" presStyleCnt="4">
        <dgm:presLayoutVars>
          <dgm:chMax val="0"/>
          <dgm:chPref val="0"/>
          <dgm:bulletEnabled val="1"/>
        </dgm:presLayoutVars>
      </dgm:prSet>
      <dgm:spPr/>
      <dgm:t>
        <a:bodyPr/>
        <a:lstStyle/>
        <a:p>
          <a:endParaRPr lang="fr-FR"/>
        </a:p>
      </dgm:t>
    </dgm:pt>
    <dgm:pt modelId="{FBB37B90-EEBC-492D-A4D7-7F86404D8B5B}" type="pres">
      <dgm:prSet presAssocID="{E4557A95-EE6C-43CD-ACCA-7A4B62944288}" presName="tile2" presStyleLbl="node1" presStyleIdx="1" presStyleCnt="4"/>
      <dgm:spPr/>
      <dgm:t>
        <a:bodyPr/>
        <a:lstStyle/>
        <a:p>
          <a:endParaRPr lang="fr-FR"/>
        </a:p>
      </dgm:t>
    </dgm:pt>
    <dgm:pt modelId="{54B2512A-E71B-4CC3-9E63-6C1E4B55BE2F}" type="pres">
      <dgm:prSet presAssocID="{E4557A95-EE6C-43CD-ACCA-7A4B62944288}" presName="tile2text" presStyleLbl="node1" presStyleIdx="1" presStyleCnt="4">
        <dgm:presLayoutVars>
          <dgm:chMax val="0"/>
          <dgm:chPref val="0"/>
          <dgm:bulletEnabled val="1"/>
        </dgm:presLayoutVars>
      </dgm:prSet>
      <dgm:spPr/>
      <dgm:t>
        <a:bodyPr/>
        <a:lstStyle/>
        <a:p>
          <a:endParaRPr lang="fr-FR"/>
        </a:p>
      </dgm:t>
    </dgm:pt>
    <dgm:pt modelId="{613B1EE4-D5FC-478A-8898-76B2FE243288}" type="pres">
      <dgm:prSet presAssocID="{E4557A95-EE6C-43CD-ACCA-7A4B62944288}" presName="tile3" presStyleLbl="node1" presStyleIdx="2" presStyleCnt="4" custLinFactNeighborY="21994"/>
      <dgm:spPr/>
      <dgm:t>
        <a:bodyPr/>
        <a:lstStyle/>
        <a:p>
          <a:endParaRPr lang="fr-FR"/>
        </a:p>
      </dgm:t>
    </dgm:pt>
    <dgm:pt modelId="{6E108AFF-70E8-4E4A-943D-A78DAE3388D4}" type="pres">
      <dgm:prSet presAssocID="{E4557A95-EE6C-43CD-ACCA-7A4B62944288}" presName="tile3text" presStyleLbl="node1" presStyleIdx="2" presStyleCnt="4">
        <dgm:presLayoutVars>
          <dgm:chMax val="0"/>
          <dgm:chPref val="0"/>
          <dgm:bulletEnabled val="1"/>
        </dgm:presLayoutVars>
      </dgm:prSet>
      <dgm:spPr/>
      <dgm:t>
        <a:bodyPr/>
        <a:lstStyle/>
        <a:p>
          <a:endParaRPr lang="fr-FR"/>
        </a:p>
      </dgm:t>
    </dgm:pt>
    <dgm:pt modelId="{8FFE2DB2-26E2-4F22-91C8-689EA160B990}" type="pres">
      <dgm:prSet presAssocID="{E4557A95-EE6C-43CD-ACCA-7A4B62944288}" presName="tile4" presStyleLbl="node1" presStyleIdx="3" presStyleCnt="4"/>
      <dgm:spPr/>
      <dgm:t>
        <a:bodyPr/>
        <a:lstStyle/>
        <a:p>
          <a:endParaRPr lang="fr-FR"/>
        </a:p>
      </dgm:t>
    </dgm:pt>
    <dgm:pt modelId="{77B75CF4-1F0B-4F9E-8837-CD8BD8A680F4}" type="pres">
      <dgm:prSet presAssocID="{E4557A95-EE6C-43CD-ACCA-7A4B62944288}" presName="tile4text" presStyleLbl="node1" presStyleIdx="3" presStyleCnt="4">
        <dgm:presLayoutVars>
          <dgm:chMax val="0"/>
          <dgm:chPref val="0"/>
          <dgm:bulletEnabled val="1"/>
        </dgm:presLayoutVars>
      </dgm:prSet>
      <dgm:spPr/>
      <dgm:t>
        <a:bodyPr/>
        <a:lstStyle/>
        <a:p>
          <a:endParaRPr lang="fr-FR"/>
        </a:p>
      </dgm:t>
    </dgm:pt>
    <dgm:pt modelId="{5AF4471F-0628-4767-9BDF-6466A6288988}" type="pres">
      <dgm:prSet presAssocID="{E4557A95-EE6C-43CD-ACCA-7A4B62944288}" presName="centerTile" presStyleLbl="fgShp" presStyleIdx="0" presStyleCnt="1">
        <dgm:presLayoutVars>
          <dgm:chMax val="0"/>
          <dgm:chPref val="0"/>
        </dgm:presLayoutVars>
      </dgm:prSet>
      <dgm:spPr/>
      <dgm:t>
        <a:bodyPr/>
        <a:lstStyle/>
        <a:p>
          <a:endParaRPr lang="fr-FR"/>
        </a:p>
      </dgm:t>
    </dgm:pt>
  </dgm:ptLst>
  <dgm:cxnLst>
    <dgm:cxn modelId="{880DC11B-F2F3-42BD-B9B3-F57BA5502866}" type="presOf" srcId="{4D45371E-9F41-4DE5-8BE8-F1723C99B731}" destId="{5AF4471F-0628-4767-9BDF-6466A6288988}" srcOrd="0" destOrd="0" presId="urn:microsoft.com/office/officeart/2005/8/layout/matrix1"/>
    <dgm:cxn modelId="{73E993C9-E11F-4220-ABD3-A1352E39D99A}" type="presOf" srcId="{463E3D2F-2FE6-41AE-AAE5-E87BF811789F}" destId="{3ADA2FFE-46BB-4E6D-A604-706504F395B6}" srcOrd="0" destOrd="0" presId="urn:microsoft.com/office/officeart/2005/8/layout/matrix1"/>
    <dgm:cxn modelId="{0F1D917A-6B72-4D97-B749-B3D1282FA4AB}" type="presOf" srcId="{85F01875-58D5-450C-BA30-FA602766EE06}" destId="{54B2512A-E71B-4CC3-9E63-6C1E4B55BE2F}" srcOrd="1" destOrd="0" presId="urn:microsoft.com/office/officeart/2005/8/layout/matrix1"/>
    <dgm:cxn modelId="{157C4010-3239-4E41-985A-BDC6A391BF55}" srcId="{4D45371E-9F41-4DE5-8BE8-F1723C99B731}" destId="{85F01875-58D5-450C-BA30-FA602766EE06}" srcOrd="1" destOrd="0" parTransId="{0E76D8E1-1A14-42DF-B12B-5965C8A57410}" sibTransId="{54AF3FE0-E5ED-45EA-A400-91DF015C7107}"/>
    <dgm:cxn modelId="{9A06E2DE-62F9-4185-ACA2-91782AD7E570}" srcId="{E4557A95-EE6C-43CD-ACCA-7A4B62944288}" destId="{4D45371E-9F41-4DE5-8BE8-F1723C99B731}" srcOrd="0" destOrd="0" parTransId="{55C25923-7B9D-48C3-9836-A6456B129FDD}" sibTransId="{E1F5E4CB-A491-4BA9-BEA4-993FE4C7D0DC}"/>
    <dgm:cxn modelId="{BB473D8B-9E84-4D3F-8D8C-51A220021143}" srcId="{4D45371E-9F41-4DE5-8BE8-F1723C99B731}" destId="{463E3D2F-2FE6-41AE-AAE5-E87BF811789F}" srcOrd="0" destOrd="0" parTransId="{C6B8A547-A4FC-4232-AAB3-4EC38780885C}" sibTransId="{9CA5922E-6E20-4B3F-B2DC-4680049B59E2}"/>
    <dgm:cxn modelId="{05073095-0CEF-4A8D-9553-A2925D902881}" srcId="{4D45371E-9F41-4DE5-8BE8-F1723C99B731}" destId="{7AE468AB-88AB-4F7F-B675-C42F833D9A1A}" srcOrd="2" destOrd="0" parTransId="{C9823772-74BD-4E23-A0C2-723ECC119E06}" sibTransId="{CA660F75-0E96-4A07-9CBF-267524435B9C}"/>
    <dgm:cxn modelId="{269A04FC-6E22-4189-9F3D-600C8A083D81}" type="presOf" srcId="{E4557A95-EE6C-43CD-ACCA-7A4B62944288}" destId="{F5A93E85-2DCE-4ABC-A6E7-31FEA1B8DAB5}" srcOrd="0" destOrd="0" presId="urn:microsoft.com/office/officeart/2005/8/layout/matrix1"/>
    <dgm:cxn modelId="{71F3989E-5E22-45B3-BD21-5C78AB0CAB68}" srcId="{4D45371E-9F41-4DE5-8BE8-F1723C99B731}" destId="{7A3D4CAA-5960-4CD2-A09F-25718C899283}" srcOrd="3" destOrd="0" parTransId="{35DB96FC-5909-4D7E-B2DB-A83DA62BC739}" sibTransId="{FE1058D7-738B-4580-BA3D-C99E4AD2EC6C}"/>
    <dgm:cxn modelId="{74EAA338-388E-4FC4-88A4-68082C734B3E}" type="presOf" srcId="{7A3D4CAA-5960-4CD2-A09F-25718C899283}" destId="{77B75CF4-1F0B-4F9E-8837-CD8BD8A680F4}" srcOrd="1" destOrd="0" presId="urn:microsoft.com/office/officeart/2005/8/layout/matrix1"/>
    <dgm:cxn modelId="{998995E2-8A8E-436F-A6C7-12496CC347FC}" type="presOf" srcId="{7AE468AB-88AB-4F7F-B675-C42F833D9A1A}" destId="{613B1EE4-D5FC-478A-8898-76B2FE243288}" srcOrd="0" destOrd="0" presId="urn:microsoft.com/office/officeart/2005/8/layout/matrix1"/>
    <dgm:cxn modelId="{6373416F-ED21-4C90-A444-B75C3BC26C84}" type="presOf" srcId="{463E3D2F-2FE6-41AE-AAE5-E87BF811789F}" destId="{16A7D89F-222B-4E7F-97D5-7F1C907386D2}" srcOrd="1" destOrd="0" presId="urn:microsoft.com/office/officeart/2005/8/layout/matrix1"/>
    <dgm:cxn modelId="{E1C79013-6E07-4DAF-8E66-FBF60511EC9C}" type="presOf" srcId="{7AE468AB-88AB-4F7F-B675-C42F833D9A1A}" destId="{6E108AFF-70E8-4E4A-943D-A78DAE3388D4}" srcOrd="1" destOrd="0" presId="urn:microsoft.com/office/officeart/2005/8/layout/matrix1"/>
    <dgm:cxn modelId="{96F745E4-7587-481B-868A-30B3C6F21A3B}" type="presOf" srcId="{7A3D4CAA-5960-4CD2-A09F-25718C899283}" destId="{8FFE2DB2-26E2-4F22-91C8-689EA160B990}" srcOrd="0" destOrd="0" presId="urn:microsoft.com/office/officeart/2005/8/layout/matrix1"/>
    <dgm:cxn modelId="{2008F884-0C7A-43A9-873C-981B0EDDF4DD}" type="presOf" srcId="{85F01875-58D5-450C-BA30-FA602766EE06}" destId="{FBB37B90-EEBC-492D-A4D7-7F86404D8B5B}" srcOrd="0" destOrd="0" presId="urn:microsoft.com/office/officeart/2005/8/layout/matrix1"/>
    <dgm:cxn modelId="{23D3D13A-CA53-4CB2-B153-C633AC25F206}" type="presParOf" srcId="{F5A93E85-2DCE-4ABC-A6E7-31FEA1B8DAB5}" destId="{21370517-A8C7-49F7-BF7A-C3944E041AC9}" srcOrd="0" destOrd="0" presId="urn:microsoft.com/office/officeart/2005/8/layout/matrix1"/>
    <dgm:cxn modelId="{401F0684-D4EC-4EF7-9835-7A20AE24DD7F}" type="presParOf" srcId="{21370517-A8C7-49F7-BF7A-C3944E041AC9}" destId="{3ADA2FFE-46BB-4E6D-A604-706504F395B6}" srcOrd="0" destOrd="0" presId="urn:microsoft.com/office/officeart/2005/8/layout/matrix1"/>
    <dgm:cxn modelId="{9F7F7A2D-0875-43B1-9087-981F703680CB}" type="presParOf" srcId="{21370517-A8C7-49F7-BF7A-C3944E041AC9}" destId="{16A7D89F-222B-4E7F-97D5-7F1C907386D2}" srcOrd="1" destOrd="0" presId="urn:microsoft.com/office/officeart/2005/8/layout/matrix1"/>
    <dgm:cxn modelId="{9C9E054A-BD6A-4C0D-B4C2-4A8E9508D270}" type="presParOf" srcId="{21370517-A8C7-49F7-BF7A-C3944E041AC9}" destId="{FBB37B90-EEBC-492D-A4D7-7F86404D8B5B}" srcOrd="2" destOrd="0" presId="urn:microsoft.com/office/officeart/2005/8/layout/matrix1"/>
    <dgm:cxn modelId="{B19E9E8F-E2EF-492D-B65C-21407C134CFF}" type="presParOf" srcId="{21370517-A8C7-49F7-BF7A-C3944E041AC9}" destId="{54B2512A-E71B-4CC3-9E63-6C1E4B55BE2F}" srcOrd="3" destOrd="0" presId="urn:microsoft.com/office/officeart/2005/8/layout/matrix1"/>
    <dgm:cxn modelId="{779407BF-2A1B-49AA-957C-F41873E59EFB}" type="presParOf" srcId="{21370517-A8C7-49F7-BF7A-C3944E041AC9}" destId="{613B1EE4-D5FC-478A-8898-76B2FE243288}" srcOrd="4" destOrd="0" presId="urn:microsoft.com/office/officeart/2005/8/layout/matrix1"/>
    <dgm:cxn modelId="{6E0CCB09-0FB5-4B82-A904-F78326BABCB3}" type="presParOf" srcId="{21370517-A8C7-49F7-BF7A-C3944E041AC9}" destId="{6E108AFF-70E8-4E4A-943D-A78DAE3388D4}" srcOrd="5" destOrd="0" presId="urn:microsoft.com/office/officeart/2005/8/layout/matrix1"/>
    <dgm:cxn modelId="{7C300294-65FB-4838-BB55-96D66E162316}" type="presParOf" srcId="{21370517-A8C7-49F7-BF7A-C3944E041AC9}" destId="{8FFE2DB2-26E2-4F22-91C8-689EA160B990}" srcOrd="6" destOrd="0" presId="urn:microsoft.com/office/officeart/2005/8/layout/matrix1"/>
    <dgm:cxn modelId="{5B10065B-98B2-4C7F-B2DD-A627F5498E34}" type="presParOf" srcId="{21370517-A8C7-49F7-BF7A-C3944E041AC9}" destId="{77B75CF4-1F0B-4F9E-8837-CD8BD8A680F4}" srcOrd="7" destOrd="0" presId="urn:microsoft.com/office/officeart/2005/8/layout/matrix1"/>
    <dgm:cxn modelId="{70171E49-6139-480B-AC16-CB3DB4FABDF8}" type="presParOf" srcId="{F5A93E85-2DCE-4ABC-A6E7-31FEA1B8DAB5}" destId="{5AF4471F-0628-4767-9BDF-6466A6288988}" srcOrd="1" destOrd="0" presId="urn:microsoft.com/office/officeart/2005/8/layout/matrix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4BC2A0-156A-456E-B62A-25B3D3210197}">
      <dsp:nvSpPr>
        <dsp:cNvPr id="0" name=""/>
        <dsp:cNvSpPr/>
      </dsp:nvSpPr>
      <dsp:spPr>
        <a:xfrm>
          <a:off x="0" y="38110"/>
          <a:ext cx="6572296" cy="861120"/>
        </a:xfrm>
        <a:prstGeom prst="roundRect">
          <a:avLst/>
        </a:prstGeom>
        <a:solidFill>
          <a:srgbClr val="0033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fr-FR" sz="3200" kern="1200" dirty="0" smtClean="0">
              <a:solidFill>
                <a:schemeClr val="bg1"/>
              </a:solidFill>
            </a:rPr>
            <a:t>Présentation du GUCE</a:t>
          </a:r>
          <a:endParaRPr lang="fr-FR" sz="3200" kern="1200" dirty="0">
            <a:solidFill>
              <a:schemeClr val="bg1"/>
            </a:solidFill>
          </a:endParaRPr>
        </a:p>
      </dsp:txBody>
      <dsp:txXfrm>
        <a:off x="0" y="38110"/>
        <a:ext cx="6572296" cy="861120"/>
      </dsp:txXfrm>
    </dsp:sp>
    <dsp:sp modelId="{4F494D07-7FDF-4664-B363-7D407E3ECD14}">
      <dsp:nvSpPr>
        <dsp:cNvPr id="0" name=""/>
        <dsp:cNvSpPr/>
      </dsp:nvSpPr>
      <dsp:spPr>
        <a:xfrm>
          <a:off x="0" y="1031710"/>
          <a:ext cx="6572296" cy="861120"/>
        </a:xfrm>
        <a:prstGeom prst="roundRect">
          <a:avLst/>
        </a:prstGeom>
        <a:solidFill>
          <a:srgbClr val="0033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Le GUCE Physique</a:t>
          </a:r>
          <a:endParaRPr lang="fr-FR" sz="2800" kern="1200" dirty="0"/>
        </a:p>
      </dsp:txBody>
      <dsp:txXfrm>
        <a:off x="0" y="1031710"/>
        <a:ext cx="6572296" cy="861120"/>
      </dsp:txXfrm>
    </dsp:sp>
    <dsp:sp modelId="{08B04B8E-FDBD-4AC7-8ADB-D4194641C825}">
      <dsp:nvSpPr>
        <dsp:cNvPr id="0" name=""/>
        <dsp:cNvSpPr/>
      </dsp:nvSpPr>
      <dsp:spPr>
        <a:xfrm>
          <a:off x="0" y="2025310"/>
          <a:ext cx="6572296" cy="861120"/>
        </a:xfrm>
        <a:prstGeom prst="roundRect">
          <a:avLst/>
        </a:prstGeom>
        <a:solidFill>
          <a:srgbClr val="0033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Le GUCE Electronique: le </a:t>
          </a:r>
          <a:r>
            <a:rPr lang="fr-FR" sz="2800" kern="1200" dirty="0" smtClean="0">
              <a:solidFill>
                <a:srgbClr val="FF9933"/>
              </a:solidFill>
            </a:rPr>
            <a:t>e-Guce</a:t>
          </a:r>
          <a:endParaRPr lang="fr-FR" sz="2800" kern="1200" dirty="0">
            <a:solidFill>
              <a:srgbClr val="FF9933"/>
            </a:solidFill>
          </a:endParaRPr>
        </a:p>
      </dsp:txBody>
      <dsp:txXfrm>
        <a:off x="0" y="2025310"/>
        <a:ext cx="6572296" cy="861120"/>
      </dsp:txXfrm>
    </dsp:sp>
    <dsp:sp modelId="{D36700CE-5451-42D9-846D-40AF8D07AD26}">
      <dsp:nvSpPr>
        <dsp:cNvPr id="0" name=""/>
        <dsp:cNvSpPr/>
      </dsp:nvSpPr>
      <dsp:spPr>
        <a:xfrm>
          <a:off x="0" y="3018910"/>
          <a:ext cx="6572296" cy="861120"/>
        </a:xfrm>
        <a:prstGeom prst="roundRect">
          <a:avLst/>
        </a:prstGeom>
        <a:solidFill>
          <a:srgbClr val="0033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Les réalisations du </a:t>
          </a:r>
          <a:r>
            <a:rPr lang="fr-FR" sz="2800" kern="1200" dirty="0" smtClean="0">
              <a:solidFill>
                <a:srgbClr val="FF9933"/>
              </a:solidFill>
            </a:rPr>
            <a:t>e-Guce</a:t>
          </a:r>
          <a:endParaRPr lang="fr-FR" sz="2800" kern="1200" dirty="0">
            <a:solidFill>
              <a:srgbClr val="FF9933"/>
            </a:solidFill>
          </a:endParaRPr>
        </a:p>
      </dsp:txBody>
      <dsp:txXfrm>
        <a:off x="0" y="3018910"/>
        <a:ext cx="6572296" cy="861120"/>
      </dsp:txXfrm>
    </dsp:sp>
    <dsp:sp modelId="{F5210FF1-A375-4FA9-B05D-3F931E09AE43}">
      <dsp:nvSpPr>
        <dsp:cNvPr id="0" name=""/>
        <dsp:cNvSpPr/>
      </dsp:nvSpPr>
      <dsp:spPr>
        <a:xfrm>
          <a:off x="0" y="4041086"/>
          <a:ext cx="6572296" cy="861120"/>
        </a:xfrm>
        <a:prstGeom prst="roundRect">
          <a:avLst/>
        </a:prstGeom>
        <a:solidFill>
          <a:srgbClr val="0033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Perspectives</a:t>
          </a:r>
        </a:p>
      </dsp:txBody>
      <dsp:txXfrm>
        <a:off x="0" y="4041086"/>
        <a:ext cx="6572296" cy="86112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92D46-03F7-4F1B-9259-1577763E79EE}">
      <dsp:nvSpPr>
        <dsp:cNvPr id="0" name=""/>
        <dsp:cNvSpPr/>
      </dsp:nvSpPr>
      <dsp:spPr>
        <a:xfrm>
          <a:off x="0" y="0"/>
          <a:ext cx="6096000" cy="1070523"/>
        </a:xfrm>
        <a:prstGeom prst="roundRect">
          <a:avLst>
            <a:gd name="adj" fmla="val 10000"/>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52400" tIns="152400" rIns="152400" bIns="152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4000" kern="1200" dirty="0" smtClean="0">
              <a:solidFill>
                <a:srgbClr val="FF9933"/>
              </a:solidFill>
            </a:rPr>
            <a:t>Le réseau de télécommunications</a:t>
          </a:r>
        </a:p>
      </dsp:txBody>
      <dsp:txXfrm>
        <a:off x="1326252" y="0"/>
        <a:ext cx="4769747" cy="1070523"/>
      </dsp:txXfrm>
    </dsp:sp>
    <dsp:sp modelId="{89D3ADA8-C06A-4B96-9295-4F315BDDF80B}">
      <dsp:nvSpPr>
        <dsp:cNvPr id="0" name=""/>
        <dsp:cNvSpPr/>
      </dsp:nvSpPr>
      <dsp:spPr>
        <a:xfrm>
          <a:off x="71335" y="0"/>
          <a:ext cx="1290632" cy="1070523"/>
        </a:xfrm>
        <a:prstGeom prst="cloud">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92D46-03F7-4F1B-9259-1577763E79EE}">
      <dsp:nvSpPr>
        <dsp:cNvPr id="0" name=""/>
        <dsp:cNvSpPr/>
      </dsp:nvSpPr>
      <dsp:spPr>
        <a:xfrm>
          <a:off x="0" y="0"/>
          <a:ext cx="6096000" cy="1070523"/>
        </a:xfrm>
        <a:prstGeom prst="roundRect">
          <a:avLst>
            <a:gd name="adj" fmla="val 10000"/>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600" kern="1200" dirty="0" smtClean="0">
              <a:solidFill>
                <a:srgbClr val="FF9933"/>
              </a:solidFill>
            </a:rPr>
            <a:t>La plateforme d’échanges de données</a:t>
          </a:r>
        </a:p>
      </dsp:txBody>
      <dsp:txXfrm>
        <a:off x="1326252" y="0"/>
        <a:ext cx="4769747" cy="1070523"/>
      </dsp:txXfrm>
    </dsp:sp>
    <dsp:sp modelId="{89D3ADA8-C06A-4B96-9295-4F315BDDF80B}">
      <dsp:nvSpPr>
        <dsp:cNvPr id="0" name=""/>
        <dsp:cNvSpPr/>
      </dsp:nvSpPr>
      <dsp:spPr>
        <a:xfrm>
          <a:off x="71335" y="0"/>
          <a:ext cx="1290632" cy="1070523"/>
        </a:xfrm>
        <a:prstGeom prst="cloud">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2A9DC6-D0FB-4CC0-AD3F-C42325C8DA6A}">
      <dsp:nvSpPr>
        <dsp:cNvPr id="0" name=""/>
        <dsp:cNvSpPr/>
      </dsp:nvSpPr>
      <dsp:spPr>
        <a:xfrm>
          <a:off x="1990350" y="1847397"/>
          <a:ext cx="1448586" cy="130586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solidFill>
                <a:srgbClr val="FF9933"/>
              </a:solidFill>
            </a:rPr>
            <a:t>e-GUCE</a:t>
          </a:r>
          <a:endParaRPr lang="fr-FR" sz="2400" b="1" kern="1200" dirty="0">
            <a:solidFill>
              <a:srgbClr val="FF9933"/>
            </a:solidFill>
          </a:endParaRPr>
        </a:p>
      </dsp:txBody>
      <dsp:txXfrm>
        <a:off x="1990350" y="1847397"/>
        <a:ext cx="1448586" cy="1305865"/>
      </dsp:txXfrm>
    </dsp:sp>
    <dsp:sp modelId="{E27F7D29-FD9F-4550-8B5B-087471B48A0E}">
      <dsp:nvSpPr>
        <dsp:cNvPr id="0" name=""/>
        <dsp:cNvSpPr/>
      </dsp:nvSpPr>
      <dsp:spPr>
        <a:xfrm rot="16200000">
          <a:off x="2276051" y="1393021"/>
          <a:ext cx="877184" cy="31567"/>
        </a:xfrm>
        <a:custGeom>
          <a:avLst/>
          <a:gdLst/>
          <a:ahLst/>
          <a:cxnLst/>
          <a:rect l="0" t="0" r="0" b="0"/>
          <a:pathLst>
            <a:path>
              <a:moveTo>
                <a:pt x="0" y="15783"/>
              </a:moveTo>
              <a:lnTo>
                <a:pt x="877184" y="1578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6200000">
        <a:off x="2692714" y="1386875"/>
        <a:ext cx="43859" cy="43859"/>
      </dsp:txXfrm>
    </dsp:sp>
    <dsp:sp modelId="{3C0658A5-6AA4-4DFF-B320-818C6496CAB7}">
      <dsp:nvSpPr>
        <dsp:cNvPr id="0" name=""/>
        <dsp:cNvSpPr/>
      </dsp:nvSpPr>
      <dsp:spPr>
        <a:xfrm>
          <a:off x="2238558" y="18041"/>
          <a:ext cx="952171" cy="9521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smtClean="0"/>
            <a:t>Agents Maritimes</a:t>
          </a:r>
          <a:endParaRPr lang="fr-FR" sz="1050" kern="1200" dirty="0"/>
        </a:p>
      </dsp:txBody>
      <dsp:txXfrm>
        <a:off x="2238558" y="18041"/>
        <a:ext cx="952171" cy="952171"/>
      </dsp:txXfrm>
    </dsp:sp>
    <dsp:sp modelId="{E87F7A02-8F7A-488E-A40F-94C91C49BC0A}">
      <dsp:nvSpPr>
        <dsp:cNvPr id="0" name=""/>
        <dsp:cNvSpPr/>
      </dsp:nvSpPr>
      <dsp:spPr>
        <a:xfrm rot="18360000">
          <a:off x="2935270" y="1592497"/>
          <a:ext cx="854969" cy="31567"/>
        </a:xfrm>
        <a:custGeom>
          <a:avLst/>
          <a:gdLst/>
          <a:ahLst/>
          <a:cxnLst/>
          <a:rect l="0" t="0" r="0" b="0"/>
          <a:pathLst>
            <a:path>
              <a:moveTo>
                <a:pt x="0" y="15783"/>
              </a:moveTo>
              <a:lnTo>
                <a:pt x="854969" y="1578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8360000">
        <a:off x="3341380" y="1586907"/>
        <a:ext cx="42748" cy="42748"/>
      </dsp:txXfrm>
    </dsp:sp>
    <dsp:sp modelId="{0F1C293D-7304-4A85-B89F-8F2B79A2F177}">
      <dsp:nvSpPr>
        <dsp:cNvPr id="0" name=""/>
        <dsp:cNvSpPr/>
      </dsp:nvSpPr>
      <dsp:spPr>
        <a:xfrm>
          <a:off x="3417774" y="401192"/>
          <a:ext cx="952171" cy="95217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smtClean="0"/>
            <a:t>Douane</a:t>
          </a:r>
          <a:endParaRPr lang="fr-FR" sz="1050" kern="1200" dirty="0"/>
        </a:p>
      </dsp:txBody>
      <dsp:txXfrm>
        <a:off x="3417774" y="401192"/>
        <a:ext cx="952171" cy="952171"/>
      </dsp:txXfrm>
    </dsp:sp>
    <dsp:sp modelId="{05C9938C-0D5E-47DD-9D9E-0420A07CCE1D}">
      <dsp:nvSpPr>
        <dsp:cNvPr id="0" name=""/>
        <dsp:cNvSpPr/>
      </dsp:nvSpPr>
      <dsp:spPr>
        <a:xfrm rot="20520000">
          <a:off x="3376116" y="2137432"/>
          <a:ext cx="813666" cy="31567"/>
        </a:xfrm>
        <a:custGeom>
          <a:avLst/>
          <a:gdLst/>
          <a:ahLst/>
          <a:cxnLst/>
          <a:rect l="0" t="0" r="0" b="0"/>
          <a:pathLst>
            <a:path>
              <a:moveTo>
                <a:pt x="0" y="15783"/>
              </a:moveTo>
              <a:lnTo>
                <a:pt x="813666" y="1578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20520000">
        <a:off x="3762608" y="2132874"/>
        <a:ext cx="40683" cy="40683"/>
      </dsp:txXfrm>
    </dsp:sp>
    <dsp:sp modelId="{650650A8-0368-455C-BD74-AD9C8CD69807}">
      <dsp:nvSpPr>
        <dsp:cNvPr id="0" name=""/>
        <dsp:cNvSpPr/>
      </dsp:nvSpPr>
      <dsp:spPr>
        <a:xfrm>
          <a:off x="4146570" y="1404293"/>
          <a:ext cx="952171" cy="95217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smtClean="0"/>
            <a:t>PAD</a:t>
          </a:r>
          <a:endParaRPr lang="fr-FR" sz="1050" kern="1200" dirty="0"/>
        </a:p>
      </dsp:txBody>
      <dsp:txXfrm>
        <a:off x="4146570" y="1404293"/>
        <a:ext cx="952171" cy="952171"/>
      </dsp:txXfrm>
    </dsp:sp>
    <dsp:sp modelId="{A597F23F-73AC-495B-BC0C-F6AD07B7D311}">
      <dsp:nvSpPr>
        <dsp:cNvPr id="0" name=""/>
        <dsp:cNvSpPr/>
      </dsp:nvSpPr>
      <dsp:spPr>
        <a:xfrm rot="1080000">
          <a:off x="3376116" y="2831659"/>
          <a:ext cx="813666" cy="31567"/>
        </a:xfrm>
        <a:custGeom>
          <a:avLst/>
          <a:gdLst/>
          <a:ahLst/>
          <a:cxnLst/>
          <a:rect l="0" t="0" r="0" b="0"/>
          <a:pathLst>
            <a:path>
              <a:moveTo>
                <a:pt x="0" y="15783"/>
              </a:moveTo>
              <a:lnTo>
                <a:pt x="813666" y="1578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
        <a:off x="3762608" y="2827102"/>
        <a:ext cx="40683" cy="40683"/>
      </dsp:txXfrm>
    </dsp:sp>
    <dsp:sp modelId="{38A9C3C8-4517-4C2C-92AE-85A3C3EA881A}">
      <dsp:nvSpPr>
        <dsp:cNvPr id="0" name=""/>
        <dsp:cNvSpPr/>
      </dsp:nvSpPr>
      <dsp:spPr>
        <a:xfrm>
          <a:off x="4146570" y="2644194"/>
          <a:ext cx="952171" cy="95217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smtClean="0"/>
            <a:t>CNCC</a:t>
          </a:r>
          <a:endParaRPr lang="fr-FR" sz="1050" kern="1200" dirty="0"/>
        </a:p>
      </dsp:txBody>
      <dsp:txXfrm>
        <a:off x="4146570" y="2644194"/>
        <a:ext cx="952171" cy="952171"/>
      </dsp:txXfrm>
    </dsp:sp>
    <dsp:sp modelId="{CA8029C6-C338-435A-BE65-F267387F7D08}">
      <dsp:nvSpPr>
        <dsp:cNvPr id="0" name=""/>
        <dsp:cNvSpPr/>
      </dsp:nvSpPr>
      <dsp:spPr>
        <a:xfrm rot="3240000">
          <a:off x="2935270" y="3376594"/>
          <a:ext cx="854969" cy="31567"/>
        </a:xfrm>
        <a:custGeom>
          <a:avLst/>
          <a:gdLst/>
          <a:ahLst/>
          <a:cxnLst/>
          <a:rect l="0" t="0" r="0" b="0"/>
          <a:pathLst>
            <a:path>
              <a:moveTo>
                <a:pt x="0" y="15783"/>
              </a:moveTo>
              <a:lnTo>
                <a:pt x="854969" y="1578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3240000">
        <a:off x="3341380" y="3371004"/>
        <a:ext cx="42748" cy="42748"/>
      </dsp:txXfrm>
    </dsp:sp>
    <dsp:sp modelId="{CD586C88-8C56-4B74-BB23-1669E3F786DB}">
      <dsp:nvSpPr>
        <dsp:cNvPr id="0" name=""/>
        <dsp:cNvSpPr/>
      </dsp:nvSpPr>
      <dsp:spPr>
        <a:xfrm>
          <a:off x="3417774" y="3647296"/>
          <a:ext cx="952171" cy="95217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smtClean="0"/>
            <a:t>Organismes Techniques</a:t>
          </a:r>
          <a:endParaRPr lang="fr-FR" sz="1050" kern="1200" dirty="0"/>
        </a:p>
      </dsp:txBody>
      <dsp:txXfrm>
        <a:off x="3417774" y="3647296"/>
        <a:ext cx="952171" cy="952171"/>
      </dsp:txXfrm>
    </dsp:sp>
    <dsp:sp modelId="{102EC6F4-8F42-4D81-9F82-37F5D4154447}">
      <dsp:nvSpPr>
        <dsp:cNvPr id="0" name=""/>
        <dsp:cNvSpPr/>
      </dsp:nvSpPr>
      <dsp:spPr>
        <a:xfrm rot="5400000">
          <a:off x="2276051" y="3576070"/>
          <a:ext cx="877184" cy="31567"/>
        </a:xfrm>
        <a:custGeom>
          <a:avLst/>
          <a:gdLst/>
          <a:ahLst/>
          <a:cxnLst/>
          <a:rect l="0" t="0" r="0" b="0"/>
          <a:pathLst>
            <a:path>
              <a:moveTo>
                <a:pt x="0" y="15783"/>
              </a:moveTo>
              <a:lnTo>
                <a:pt x="877184" y="1578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5400000">
        <a:off x="2692714" y="3569925"/>
        <a:ext cx="43859" cy="43859"/>
      </dsp:txXfrm>
    </dsp:sp>
    <dsp:sp modelId="{18658B20-C49A-4C1C-8EC0-7B40501C3852}">
      <dsp:nvSpPr>
        <dsp:cNvPr id="0" name=""/>
        <dsp:cNvSpPr/>
      </dsp:nvSpPr>
      <dsp:spPr>
        <a:xfrm>
          <a:off x="2238558" y="4030446"/>
          <a:ext cx="952171" cy="9521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smtClean="0"/>
            <a:t>Transitaires</a:t>
          </a:r>
          <a:endParaRPr lang="fr-FR" sz="1050" kern="1200" dirty="0"/>
        </a:p>
      </dsp:txBody>
      <dsp:txXfrm>
        <a:off x="2238558" y="4030446"/>
        <a:ext cx="952171" cy="952171"/>
      </dsp:txXfrm>
    </dsp:sp>
    <dsp:sp modelId="{79C4E5B4-152F-4E6F-A4B0-0BF7D2275851}">
      <dsp:nvSpPr>
        <dsp:cNvPr id="0" name=""/>
        <dsp:cNvSpPr/>
      </dsp:nvSpPr>
      <dsp:spPr>
        <a:xfrm rot="7560000">
          <a:off x="1601177" y="3395890"/>
          <a:ext cx="902671" cy="31567"/>
        </a:xfrm>
        <a:custGeom>
          <a:avLst/>
          <a:gdLst/>
          <a:ahLst/>
          <a:cxnLst/>
          <a:rect l="0" t="0" r="0" b="0"/>
          <a:pathLst>
            <a:path>
              <a:moveTo>
                <a:pt x="0" y="15783"/>
              </a:moveTo>
              <a:lnTo>
                <a:pt x="902671" y="1578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7560000">
        <a:off x="2029946" y="3389107"/>
        <a:ext cx="45133" cy="45133"/>
      </dsp:txXfrm>
    </dsp:sp>
    <dsp:sp modelId="{0E9B3CCE-38C7-47EE-BD8A-889B56683806}">
      <dsp:nvSpPr>
        <dsp:cNvPr id="0" name=""/>
        <dsp:cNvSpPr/>
      </dsp:nvSpPr>
      <dsp:spPr>
        <a:xfrm>
          <a:off x="1006343" y="3729325"/>
          <a:ext cx="1058167" cy="78811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smtClean="0"/>
            <a:t>Importateurs</a:t>
          </a:r>
        </a:p>
        <a:p>
          <a:pPr lvl="0" algn="ctr" defTabSz="466725">
            <a:lnSpc>
              <a:spcPct val="90000"/>
            </a:lnSpc>
            <a:spcBef>
              <a:spcPct val="0"/>
            </a:spcBef>
            <a:spcAft>
              <a:spcPct val="35000"/>
            </a:spcAft>
          </a:pPr>
          <a:r>
            <a:rPr lang="fr-FR" sz="1050" kern="1200" dirty="0" smtClean="0"/>
            <a:t>Exportateurs</a:t>
          </a:r>
          <a:endParaRPr lang="fr-FR" sz="1050" kern="1200" dirty="0"/>
        </a:p>
      </dsp:txBody>
      <dsp:txXfrm>
        <a:off x="1006343" y="3729325"/>
        <a:ext cx="1058167" cy="788112"/>
      </dsp:txXfrm>
    </dsp:sp>
    <dsp:sp modelId="{8EB23039-213B-46A8-AF0B-BC6DC23D9D15}">
      <dsp:nvSpPr>
        <dsp:cNvPr id="0" name=""/>
        <dsp:cNvSpPr/>
      </dsp:nvSpPr>
      <dsp:spPr>
        <a:xfrm rot="9720000">
          <a:off x="1239504" y="2831659"/>
          <a:ext cx="813666" cy="31567"/>
        </a:xfrm>
        <a:custGeom>
          <a:avLst/>
          <a:gdLst/>
          <a:ahLst/>
          <a:cxnLst/>
          <a:rect l="0" t="0" r="0" b="0"/>
          <a:pathLst>
            <a:path>
              <a:moveTo>
                <a:pt x="0" y="15783"/>
              </a:moveTo>
              <a:lnTo>
                <a:pt x="813666" y="1578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9720000">
        <a:off x="1625996" y="2827102"/>
        <a:ext cx="40683" cy="40683"/>
      </dsp:txXfrm>
    </dsp:sp>
    <dsp:sp modelId="{40D937FF-0D03-4B4D-812B-4EE69B241C2B}">
      <dsp:nvSpPr>
        <dsp:cNvPr id="0" name=""/>
        <dsp:cNvSpPr/>
      </dsp:nvSpPr>
      <dsp:spPr>
        <a:xfrm>
          <a:off x="330545" y="2644194"/>
          <a:ext cx="952171" cy="95217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smtClean="0"/>
            <a:t>Banques</a:t>
          </a:r>
          <a:endParaRPr lang="fr-FR" sz="1050" kern="1200" dirty="0"/>
        </a:p>
      </dsp:txBody>
      <dsp:txXfrm>
        <a:off x="330545" y="2644194"/>
        <a:ext cx="952171" cy="952171"/>
      </dsp:txXfrm>
    </dsp:sp>
    <dsp:sp modelId="{BA57A04A-B285-4BD5-88A7-CAAD227EEF3A}">
      <dsp:nvSpPr>
        <dsp:cNvPr id="0" name=""/>
        <dsp:cNvSpPr/>
      </dsp:nvSpPr>
      <dsp:spPr>
        <a:xfrm rot="11880000">
          <a:off x="1239504" y="2137432"/>
          <a:ext cx="813666" cy="31567"/>
        </a:xfrm>
        <a:custGeom>
          <a:avLst/>
          <a:gdLst/>
          <a:ahLst/>
          <a:cxnLst/>
          <a:rect l="0" t="0" r="0" b="0"/>
          <a:pathLst>
            <a:path>
              <a:moveTo>
                <a:pt x="0" y="15783"/>
              </a:moveTo>
              <a:lnTo>
                <a:pt x="813666" y="1578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1880000">
        <a:off x="1625996" y="2132874"/>
        <a:ext cx="40683" cy="40683"/>
      </dsp:txXfrm>
    </dsp:sp>
    <dsp:sp modelId="{D35996F2-8BAA-4E62-A8A9-E0249417A8BD}">
      <dsp:nvSpPr>
        <dsp:cNvPr id="0" name=""/>
        <dsp:cNvSpPr/>
      </dsp:nvSpPr>
      <dsp:spPr>
        <a:xfrm>
          <a:off x="330545" y="1404293"/>
          <a:ext cx="952171" cy="95217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smtClean="0"/>
            <a:t>Ministère du Commerce</a:t>
          </a:r>
          <a:endParaRPr lang="fr-FR" sz="1050" kern="1200" dirty="0"/>
        </a:p>
      </dsp:txBody>
      <dsp:txXfrm>
        <a:off x="330545" y="1404293"/>
        <a:ext cx="952171" cy="952171"/>
      </dsp:txXfrm>
    </dsp:sp>
    <dsp:sp modelId="{FAE25171-D790-42FA-B508-332F5BC9F16A}">
      <dsp:nvSpPr>
        <dsp:cNvPr id="0" name=""/>
        <dsp:cNvSpPr/>
      </dsp:nvSpPr>
      <dsp:spPr>
        <a:xfrm rot="14040000">
          <a:off x="1639048" y="1592497"/>
          <a:ext cx="854969" cy="31567"/>
        </a:xfrm>
        <a:custGeom>
          <a:avLst/>
          <a:gdLst/>
          <a:ahLst/>
          <a:cxnLst/>
          <a:rect l="0" t="0" r="0" b="0"/>
          <a:pathLst>
            <a:path>
              <a:moveTo>
                <a:pt x="0" y="15783"/>
              </a:moveTo>
              <a:lnTo>
                <a:pt x="854969" y="1578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4040000">
        <a:off x="2045158" y="1586907"/>
        <a:ext cx="42748" cy="42748"/>
      </dsp:txXfrm>
    </dsp:sp>
    <dsp:sp modelId="{505D11D4-13DC-49D0-AE2F-9E3C0A607593}">
      <dsp:nvSpPr>
        <dsp:cNvPr id="0" name=""/>
        <dsp:cNvSpPr/>
      </dsp:nvSpPr>
      <dsp:spPr>
        <a:xfrm>
          <a:off x="1059341" y="401192"/>
          <a:ext cx="952171" cy="95217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smtClean="0"/>
            <a:t>Autres…</a:t>
          </a:r>
          <a:endParaRPr lang="fr-FR" sz="1050" kern="1200" dirty="0"/>
        </a:p>
      </dsp:txBody>
      <dsp:txXfrm>
        <a:off x="1059341" y="401192"/>
        <a:ext cx="952171" cy="95217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D7FBA0-1B76-464D-9F4B-D9BCBF7A3C99}">
      <dsp:nvSpPr>
        <dsp:cNvPr id="0" name=""/>
        <dsp:cNvSpPr/>
      </dsp:nvSpPr>
      <dsp:spPr>
        <a:xfrm>
          <a:off x="2071670" y="0"/>
          <a:ext cx="5000660" cy="5000660"/>
        </a:xfrm>
        <a:prstGeom prst="quadArrow">
          <a:avLst>
            <a:gd name="adj1" fmla="val 2000"/>
            <a:gd name="adj2" fmla="val 4000"/>
            <a:gd name="adj3" fmla="val 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A4079F0-E5C8-465F-80C3-A7464256E47E}">
      <dsp:nvSpPr>
        <dsp:cNvPr id="0" name=""/>
        <dsp:cNvSpPr/>
      </dsp:nvSpPr>
      <dsp:spPr>
        <a:xfrm>
          <a:off x="2396712" y="325042"/>
          <a:ext cx="2000264" cy="200026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Mise en ligne de </a:t>
          </a:r>
          <a:r>
            <a:rPr lang="fr-FR" sz="1900" kern="1200" dirty="0" err="1" smtClean="0"/>
            <a:t>téléprocédures</a:t>
          </a:r>
          <a:endParaRPr lang="fr-FR" sz="1900" kern="1200" dirty="0"/>
        </a:p>
      </dsp:txBody>
      <dsp:txXfrm>
        <a:off x="2396712" y="325042"/>
        <a:ext cx="2000264" cy="2000264"/>
      </dsp:txXfrm>
    </dsp:sp>
    <dsp:sp modelId="{39097B10-DC64-4D9A-98E6-FF2CA6394C8F}">
      <dsp:nvSpPr>
        <dsp:cNvPr id="0" name=""/>
        <dsp:cNvSpPr/>
      </dsp:nvSpPr>
      <dsp:spPr>
        <a:xfrm>
          <a:off x="4747023" y="325042"/>
          <a:ext cx="2000264" cy="200026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Contrôle des données et de leur cohérence</a:t>
          </a:r>
          <a:endParaRPr lang="fr-FR" sz="1900" kern="1200" dirty="0"/>
        </a:p>
      </dsp:txBody>
      <dsp:txXfrm>
        <a:off x="4747023" y="325042"/>
        <a:ext cx="2000264" cy="2000264"/>
      </dsp:txXfrm>
    </dsp:sp>
    <dsp:sp modelId="{C4EEB32F-7421-401B-AFA2-E3D4506152E7}">
      <dsp:nvSpPr>
        <dsp:cNvPr id="0" name=""/>
        <dsp:cNvSpPr/>
      </dsp:nvSpPr>
      <dsp:spPr>
        <a:xfrm>
          <a:off x="2396712" y="2675353"/>
          <a:ext cx="2000264" cy="200026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Suivi des documents échangés (</a:t>
          </a:r>
          <a:r>
            <a:rPr lang="fr-FR" sz="1900" kern="1200" dirty="0" err="1" smtClean="0"/>
            <a:t>workflow</a:t>
          </a:r>
          <a:r>
            <a:rPr lang="fr-FR" sz="1900" kern="1200" dirty="0" smtClean="0"/>
            <a:t>)</a:t>
          </a:r>
          <a:endParaRPr lang="fr-FR" sz="1900" kern="1200" dirty="0"/>
        </a:p>
      </dsp:txBody>
      <dsp:txXfrm>
        <a:off x="2396712" y="2675353"/>
        <a:ext cx="2000264" cy="2000264"/>
      </dsp:txXfrm>
    </dsp:sp>
    <dsp:sp modelId="{0952D1D2-916A-44A4-911F-2B35383D4DED}">
      <dsp:nvSpPr>
        <dsp:cNvPr id="0" name=""/>
        <dsp:cNvSpPr/>
      </dsp:nvSpPr>
      <dsp:spPr>
        <a:xfrm>
          <a:off x="4747023" y="2675353"/>
          <a:ext cx="2000264" cy="200026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FR" sz="1900" kern="1200" dirty="0" smtClean="0"/>
            <a:t>Intégration des systèmes d’information existants    (interfaçage EDI)</a:t>
          </a:r>
          <a:endParaRPr lang="fr-FR" sz="1900" kern="1200" dirty="0"/>
        </a:p>
      </dsp:txBody>
      <dsp:txXfrm>
        <a:off x="4747023" y="2675353"/>
        <a:ext cx="2000264" cy="2000264"/>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92D46-03F7-4F1B-9259-1577763E79EE}">
      <dsp:nvSpPr>
        <dsp:cNvPr id="0" name=""/>
        <dsp:cNvSpPr/>
      </dsp:nvSpPr>
      <dsp:spPr>
        <a:xfrm>
          <a:off x="0" y="0"/>
          <a:ext cx="6096000" cy="1071570"/>
        </a:xfrm>
        <a:prstGeom prst="roundRect">
          <a:avLst>
            <a:gd name="adj" fmla="val 10000"/>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600" kern="1200" dirty="0" smtClean="0">
              <a:solidFill>
                <a:srgbClr val="FF9933"/>
              </a:solidFill>
            </a:rPr>
            <a:t>Le portail</a:t>
          </a:r>
        </a:p>
      </dsp:txBody>
      <dsp:txXfrm>
        <a:off x="1326356" y="0"/>
        <a:ext cx="4769643" cy="1071570"/>
      </dsp:txXfrm>
    </dsp:sp>
    <dsp:sp modelId="{89D3ADA8-C06A-4B96-9295-4F315BDDF80B}">
      <dsp:nvSpPr>
        <dsp:cNvPr id="0" name=""/>
        <dsp:cNvSpPr/>
      </dsp:nvSpPr>
      <dsp:spPr>
        <a:xfrm>
          <a:off x="71440" y="0"/>
          <a:ext cx="1290632" cy="1071570"/>
        </a:xfrm>
        <a:prstGeom prst="cloud">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92D46-03F7-4F1B-9259-1577763E79EE}">
      <dsp:nvSpPr>
        <dsp:cNvPr id="0" name=""/>
        <dsp:cNvSpPr/>
      </dsp:nvSpPr>
      <dsp:spPr>
        <a:xfrm>
          <a:off x="0" y="0"/>
          <a:ext cx="6096000" cy="1071570"/>
        </a:xfrm>
        <a:prstGeom prst="roundRect">
          <a:avLst>
            <a:gd name="adj" fmla="val 10000"/>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600" kern="1200" dirty="0" smtClean="0">
              <a:solidFill>
                <a:srgbClr val="FF9933"/>
              </a:solidFill>
            </a:rPr>
            <a:t>L’infocentre</a:t>
          </a:r>
        </a:p>
      </dsp:txBody>
      <dsp:txXfrm>
        <a:off x="1326356" y="0"/>
        <a:ext cx="4769643" cy="1071570"/>
      </dsp:txXfrm>
    </dsp:sp>
    <dsp:sp modelId="{89D3ADA8-C06A-4B96-9295-4F315BDDF80B}">
      <dsp:nvSpPr>
        <dsp:cNvPr id="0" name=""/>
        <dsp:cNvSpPr/>
      </dsp:nvSpPr>
      <dsp:spPr>
        <a:xfrm>
          <a:off x="71440" y="0"/>
          <a:ext cx="1290632" cy="1071570"/>
        </a:xfrm>
        <a:prstGeom prst="cloud">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92D46-03F7-4F1B-9259-1577763E79EE}">
      <dsp:nvSpPr>
        <dsp:cNvPr id="0" name=""/>
        <dsp:cNvSpPr/>
      </dsp:nvSpPr>
      <dsp:spPr>
        <a:xfrm>
          <a:off x="0" y="0"/>
          <a:ext cx="6096000" cy="1071570"/>
        </a:xfrm>
        <a:prstGeom prst="roundRect">
          <a:avLst>
            <a:gd name="adj" fmla="val 10000"/>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FR" sz="3300" kern="1200" dirty="0" smtClean="0"/>
            <a:t>Les réalisations du </a:t>
          </a:r>
          <a:r>
            <a:rPr lang="fr-FR" sz="3300" b="1" kern="1200" dirty="0" smtClean="0">
              <a:solidFill>
                <a:srgbClr val="FF9933"/>
              </a:solidFill>
            </a:rPr>
            <a:t>e-Guce</a:t>
          </a:r>
        </a:p>
      </dsp:txBody>
      <dsp:txXfrm>
        <a:off x="1326356" y="0"/>
        <a:ext cx="4769643" cy="1071570"/>
      </dsp:txXfrm>
    </dsp:sp>
    <dsp:sp modelId="{89D3ADA8-C06A-4B96-9295-4F315BDDF80B}">
      <dsp:nvSpPr>
        <dsp:cNvPr id="0" name=""/>
        <dsp:cNvSpPr/>
      </dsp:nvSpPr>
      <dsp:spPr>
        <a:xfrm>
          <a:off x="71440" y="0"/>
          <a:ext cx="1290632" cy="1071570"/>
        </a:xfrm>
        <a:prstGeom prst="cloud">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92D46-03F7-4F1B-9259-1577763E79EE}">
      <dsp:nvSpPr>
        <dsp:cNvPr id="0" name=""/>
        <dsp:cNvSpPr/>
      </dsp:nvSpPr>
      <dsp:spPr>
        <a:xfrm>
          <a:off x="0" y="0"/>
          <a:ext cx="6096000" cy="1070523"/>
        </a:xfrm>
        <a:prstGeom prst="roundRect">
          <a:avLst>
            <a:gd name="adj" fmla="val 10000"/>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600" kern="1200" dirty="0" smtClean="0">
              <a:solidFill>
                <a:srgbClr val="FF9933"/>
              </a:solidFill>
            </a:rPr>
            <a:t>Interconnexion Réseau des partenaires </a:t>
          </a:r>
        </a:p>
      </dsp:txBody>
      <dsp:txXfrm>
        <a:off x="1326252" y="0"/>
        <a:ext cx="4769747" cy="1070523"/>
      </dsp:txXfrm>
    </dsp:sp>
    <dsp:sp modelId="{89D3ADA8-C06A-4B96-9295-4F315BDDF80B}">
      <dsp:nvSpPr>
        <dsp:cNvPr id="0" name=""/>
        <dsp:cNvSpPr/>
      </dsp:nvSpPr>
      <dsp:spPr>
        <a:xfrm>
          <a:off x="71335" y="0"/>
          <a:ext cx="1290632" cy="1070523"/>
        </a:xfrm>
        <a:prstGeom prst="cloud">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92D46-03F7-4F1B-9259-1577763E79EE}">
      <dsp:nvSpPr>
        <dsp:cNvPr id="0" name=""/>
        <dsp:cNvSpPr/>
      </dsp:nvSpPr>
      <dsp:spPr>
        <a:xfrm>
          <a:off x="0" y="0"/>
          <a:ext cx="6096000" cy="1070523"/>
        </a:xfrm>
        <a:prstGeom prst="roundRect">
          <a:avLst>
            <a:gd name="adj" fmla="val 10000"/>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600" kern="1200" dirty="0" smtClean="0">
              <a:solidFill>
                <a:srgbClr val="FF9933"/>
              </a:solidFill>
            </a:rPr>
            <a:t>Dématérialisation des procédures</a:t>
          </a:r>
        </a:p>
      </dsp:txBody>
      <dsp:txXfrm>
        <a:off x="1326252" y="0"/>
        <a:ext cx="4769747" cy="1070523"/>
      </dsp:txXfrm>
    </dsp:sp>
    <dsp:sp modelId="{89D3ADA8-C06A-4B96-9295-4F315BDDF80B}">
      <dsp:nvSpPr>
        <dsp:cNvPr id="0" name=""/>
        <dsp:cNvSpPr/>
      </dsp:nvSpPr>
      <dsp:spPr>
        <a:xfrm>
          <a:off x="71335" y="0"/>
          <a:ext cx="1290632" cy="1070523"/>
        </a:xfrm>
        <a:prstGeom prst="cloud">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92D46-03F7-4F1B-9259-1577763E79EE}">
      <dsp:nvSpPr>
        <dsp:cNvPr id="0" name=""/>
        <dsp:cNvSpPr/>
      </dsp:nvSpPr>
      <dsp:spPr>
        <a:xfrm>
          <a:off x="0" y="0"/>
          <a:ext cx="6096000" cy="1070523"/>
        </a:xfrm>
        <a:prstGeom prst="roundRect">
          <a:avLst>
            <a:gd name="adj" fmla="val 10000"/>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600" kern="1200" dirty="0" smtClean="0">
              <a:solidFill>
                <a:srgbClr val="FF9933"/>
              </a:solidFill>
            </a:rPr>
            <a:t>Simulateur des droits et taxes de Douane</a:t>
          </a:r>
        </a:p>
      </dsp:txBody>
      <dsp:txXfrm>
        <a:off x="1326252" y="0"/>
        <a:ext cx="4769747" cy="1070523"/>
      </dsp:txXfrm>
    </dsp:sp>
    <dsp:sp modelId="{89D3ADA8-C06A-4B96-9295-4F315BDDF80B}">
      <dsp:nvSpPr>
        <dsp:cNvPr id="0" name=""/>
        <dsp:cNvSpPr/>
      </dsp:nvSpPr>
      <dsp:spPr>
        <a:xfrm>
          <a:off x="71335" y="0"/>
          <a:ext cx="1290632" cy="1070523"/>
        </a:xfrm>
        <a:prstGeom prst="cloud">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92D46-03F7-4F1B-9259-1577763E79EE}">
      <dsp:nvSpPr>
        <dsp:cNvPr id="0" name=""/>
        <dsp:cNvSpPr/>
      </dsp:nvSpPr>
      <dsp:spPr>
        <a:xfrm>
          <a:off x="0" y="0"/>
          <a:ext cx="6096000" cy="1071570"/>
        </a:xfrm>
        <a:prstGeom prst="roundRect">
          <a:avLst>
            <a:gd name="adj" fmla="val 10000"/>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fr-FR" sz="3900" kern="1200" dirty="0" smtClean="0"/>
            <a:t>Présentation du GUCE</a:t>
          </a:r>
        </a:p>
      </dsp:txBody>
      <dsp:txXfrm>
        <a:off x="1326356" y="0"/>
        <a:ext cx="4769643" cy="1071570"/>
      </dsp:txXfrm>
    </dsp:sp>
    <dsp:sp modelId="{89D3ADA8-C06A-4B96-9295-4F315BDDF80B}">
      <dsp:nvSpPr>
        <dsp:cNvPr id="0" name=""/>
        <dsp:cNvSpPr/>
      </dsp:nvSpPr>
      <dsp:spPr>
        <a:xfrm>
          <a:off x="71440" y="0"/>
          <a:ext cx="1290632" cy="1071570"/>
        </a:xfrm>
        <a:prstGeom prst="cloud">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92D46-03F7-4F1B-9259-1577763E79EE}">
      <dsp:nvSpPr>
        <dsp:cNvPr id="0" name=""/>
        <dsp:cNvSpPr/>
      </dsp:nvSpPr>
      <dsp:spPr>
        <a:xfrm>
          <a:off x="0" y="0"/>
          <a:ext cx="6096000" cy="1071570"/>
        </a:xfrm>
        <a:prstGeom prst="roundRect">
          <a:avLst>
            <a:gd name="adj" fmla="val 10000"/>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fr-FR" sz="4900" kern="1200" dirty="0" smtClean="0"/>
            <a:t>Perspectives</a:t>
          </a:r>
        </a:p>
      </dsp:txBody>
      <dsp:txXfrm>
        <a:off x="1326356" y="0"/>
        <a:ext cx="4769643" cy="1071570"/>
      </dsp:txXfrm>
    </dsp:sp>
    <dsp:sp modelId="{89D3ADA8-C06A-4B96-9295-4F315BDDF80B}">
      <dsp:nvSpPr>
        <dsp:cNvPr id="0" name=""/>
        <dsp:cNvSpPr/>
      </dsp:nvSpPr>
      <dsp:spPr>
        <a:xfrm>
          <a:off x="71440" y="0"/>
          <a:ext cx="1290632" cy="1071570"/>
        </a:xfrm>
        <a:prstGeom prst="cloud">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DCB779-3C22-45BA-843C-453A748E4069}">
      <dsp:nvSpPr>
        <dsp:cNvPr id="0" name=""/>
        <dsp:cNvSpPr/>
      </dsp:nvSpPr>
      <dsp:spPr>
        <a:xfrm>
          <a:off x="1754" y="0"/>
          <a:ext cx="2730305" cy="2428892"/>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fr-FR" sz="2400" kern="1200" dirty="0" smtClean="0"/>
            <a:t>Faciliter</a:t>
          </a:r>
          <a:endParaRPr kumimoji="1" lang="fr-FR" sz="2400" kern="1200" dirty="0"/>
        </a:p>
      </dsp:txBody>
      <dsp:txXfrm>
        <a:off x="1754" y="971556"/>
        <a:ext cx="2730305" cy="971556"/>
      </dsp:txXfrm>
    </dsp:sp>
    <dsp:sp modelId="{E9A6236D-EB35-49D5-93AA-E3ECDD068E24}">
      <dsp:nvSpPr>
        <dsp:cNvPr id="0" name=""/>
        <dsp:cNvSpPr/>
      </dsp:nvSpPr>
      <dsp:spPr>
        <a:xfrm>
          <a:off x="962497" y="145733"/>
          <a:ext cx="808821" cy="808821"/>
        </a:xfrm>
        <a:prstGeom prst="ellipse">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DD331E58-5A49-45DA-A94F-6AF1C2A4BF97}">
      <dsp:nvSpPr>
        <dsp:cNvPr id="0" name=""/>
        <dsp:cNvSpPr/>
      </dsp:nvSpPr>
      <dsp:spPr>
        <a:xfrm>
          <a:off x="2813970" y="0"/>
          <a:ext cx="2730305" cy="242889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kumimoji="1" lang="fr-FR" sz="2400" kern="1200" dirty="0" smtClean="0"/>
            <a:t>Simplifier</a:t>
          </a:r>
          <a:endParaRPr lang="fr-FR" sz="2400" kern="1200" dirty="0"/>
        </a:p>
      </dsp:txBody>
      <dsp:txXfrm>
        <a:off x="2813970" y="971556"/>
        <a:ext cx="2730305" cy="971556"/>
      </dsp:txXfrm>
    </dsp:sp>
    <dsp:sp modelId="{C6E8A7A1-C79C-49BC-BEF7-3440EB1AD5CF}">
      <dsp:nvSpPr>
        <dsp:cNvPr id="0" name=""/>
        <dsp:cNvSpPr/>
      </dsp:nvSpPr>
      <dsp:spPr>
        <a:xfrm>
          <a:off x="3774712" y="145733"/>
          <a:ext cx="808821" cy="808821"/>
        </a:xfrm>
        <a:prstGeom prst="ellipse">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9C0B41A0-5F82-4DFB-95CF-99BD209F5387}">
      <dsp:nvSpPr>
        <dsp:cNvPr id="0" name=""/>
        <dsp:cNvSpPr/>
      </dsp:nvSpPr>
      <dsp:spPr>
        <a:xfrm>
          <a:off x="5626185" y="0"/>
          <a:ext cx="2730305" cy="2428892"/>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fr-FR" sz="2400" kern="1200" dirty="0" smtClean="0"/>
            <a:t>Sécuriser</a:t>
          </a:r>
          <a:endParaRPr lang="fr-FR" sz="2400" kern="1200" dirty="0"/>
        </a:p>
      </dsp:txBody>
      <dsp:txXfrm>
        <a:off x="5626185" y="971556"/>
        <a:ext cx="2730305" cy="971556"/>
      </dsp:txXfrm>
    </dsp:sp>
    <dsp:sp modelId="{5B5CDA57-7063-4775-93CB-91A46D417990}">
      <dsp:nvSpPr>
        <dsp:cNvPr id="0" name=""/>
        <dsp:cNvSpPr/>
      </dsp:nvSpPr>
      <dsp:spPr>
        <a:xfrm>
          <a:off x="6586927" y="145733"/>
          <a:ext cx="808821" cy="808821"/>
        </a:xfrm>
        <a:prstGeom prst="ellipse">
          <a:avLst/>
        </a:prstGeom>
        <a:solidFill>
          <a:schemeClr val="accent4">
            <a:tint val="50000"/>
            <a:hueOff val="0"/>
            <a:satOff val="0"/>
            <a:lumOff val="0"/>
            <a:alphaOff val="0"/>
          </a:schemeClr>
        </a:solid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CD7144A3-AF82-4147-984F-E5AB7E38CD17}">
      <dsp:nvSpPr>
        <dsp:cNvPr id="0" name=""/>
        <dsp:cNvSpPr/>
      </dsp:nvSpPr>
      <dsp:spPr>
        <a:xfrm>
          <a:off x="334329" y="1943113"/>
          <a:ext cx="7689586" cy="364333"/>
        </a:xfrm>
        <a:prstGeom prst="lef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92D46-03F7-4F1B-9259-1577763E79EE}">
      <dsp:nvSpPr>
        <dsp:cNvPr id="0" name=""/>
        <dsp:cNvSpPr/>
      </dsp:nvSpPr>
      <dsp:spPr>
        <a:xfrm>
          <a:off x="0" y="0"/>
          <a:ext cx="6096000" cy="1071570"/>
        </a:xfrm>
        <a:prstGeom prst="roundRect">
          <a:avLst>
            <a:gd name="adj" fmla="val 10000"/>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a:lnSpc>
              <a:spcPct val="90000"/>
            </a:lnSpc>
            <a:spcBef>
              <a:spcPct val="0"/>
            </a:spcBef>
            <a:spcAft>
              <a:spcPct val="35000"/>
            </a:spcAft>
          </a:pPr>
          <a:r>
            <a:rPr lang="fr-FR" sz="4700" kern="1200" dirty="0" smtClean="0"/>
            <a:t>Le GUCE Physique</a:t>
          </a:r>
        </a:p>
      </dsp:txBody>
      <dsp:txXfrm>
        <a:off x="1326356" y="0"/>
        <a:ext cx="4769643" cy="1071570"/>
      </dsp:txXfrm>
    </dsp:sp>
    <dsp:sp modelId="{89D3ADA8-C06A-4B96-9295-4F315BDDF80B}">
      <dsp:nvSpPr>
        <dsp:cNvPr id="0" name=""/>
        <dsp:cNvSpPr/>
      </dsp:nvSpPr>
      <dsp:spPr>
        <a:xfrm>
          <a:off x="71440" y="0"/>
          <a:ext cx="1290632" cy="1071570"/>
        </a:xfrm>
        <a:prstGeom prst="cloud">
          <a:avLst/>
        </a:prstGeom>
        <a:solidFill>
          <a:schemeClr val="dk2">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EA361F-0772-4D11-A781-B5F96A305167}">
      <dsp:nvSpPr>
        <dsp:cNvPr id="0" name=""/>
        <dsp:cNvSpPr/>
      </dsp:nvSpPr>
      <dsp:spPr>
        <a:xfrm>
          <a:off x="3804369" y="74204"/>
          <a:ext cx="1535260" cy="1535260"/>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fr-FR" sz="1400" kern="1200" dirty="0" smtClean="0"/>
            <a:t>70% le jugent utile ou très utile</a:t>
          </a:r>
          <a:endParaRPr lang="fr-FR" sz="1400" kern="1200" dirty="0"/>
        </a:p>
      </dsp:txBody>
      <dsp:txXfrm>
        <a:off x="4009071" y="342874"/>
        <a:ext cx="1125857" cy="690867"/>
      </dsp:txXfrm>
    </dsp:sp>
    <dsp:sp modelId="{36E3C75C-4664-4D30-9816-A15E9D833758}">
      <dsp:nvSpPr>
        <dsp:cNvPr id="0" name=""/>
        <dsp:cNvSpPr/>
      </dsp:nvSpPr>
      <dsp:spPr>
        <a:xfrm>
          <a:off x="4358342" y="1033741"/>
          <a:ext cx="1535260" cy="1535260"/>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fr-FR" sz="1400" kern="1200" dirty="0" smtClean="0"/>
            <a:t>20 % le jugent comme une amélioration inachevée</a:t>
          </a:r>
          <a:endParaRPr lang="fr-FR" sz="1400" kern="1200" dirty="0"/>
        </a:p>
      </dsp:txBody>
      <dsp:txXfrm>
        <a:off x="4827876" y="1430350"/>
        <a:ext cx="921156" cy="844393"/>
      </dsp:txXfrm>
    </dsp:sp>
    <dsp:sp modelId="{BE304B2F-01E3-4CF6-8AD0-2A223EE9CBA6}">
      <dsp:nvSpPr>
        <dsp:cNvPr id="0" name=""/>
        <dsp:cNvSpPr/>
      </dsp:nvSpPr>
      <dsp:spPr>
        <a:xfrm>
          <a:off x="3250397" y="1033741"/>
          <a:ext cx="1535260" cy="1535260"/>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fr-FR" sz="1400" kern="1200" dirty="0" smtClean="0"/>
            <a:t>10 % ne se prononcent pas</a:t>
          </a:r>
          <a:endParaRPr lang="fr-FR" sz="1400" kern="1200" dirty="0"/>
        </a:p>
      </dsp:txBody>
      <dsp:txXfrm>
        <a:off x="3394967" y="1430350"/>
        <a:ext cx="921156" cy="84439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69DC2C-67EA-4F1A-BC0F-47225C5D3D15}">
      <dsp:nvSpPr>
        <dsp:cNvPr id="0" name=""/>
        <dsp:cNvSpPr/>
      </dsp:nvSpPr>
      <dsp:spPr>
        <a:xfrm>
          <a:off x="639895" y="500737"/>
          <a:ext cx="3149333" cy="3149333"/>
        </a:xfrm>
        <a:prstGeom prst="blockArc">
          <a:avLst>
            <a:gd name="adj1" fmla="val 12600000"/>
            <a:gd name="adj2" fmla="val 16200000"/>
            <a:gd name="adj3" fmla="val 4499"/>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1B4299-C958-45C5-87E9-FC304ACC8774}">
      <dsp:nvSpPr>
        <dsp:cNvPr id="0" name=""/>
        <dsp:cNvSpPr/>
      </dsp:nvSpPr>
      <dsp:spPr>
        <a:xfrm>
          <a:off x="639895" y="500737"/>
          <a:ext cx="3149333" cy="3149333"/>
        </a:xfrm>
        <a:prstGeom prst="blockArc">
          <a:avLst>
            <a:gd name="adj1" fmla="val 9000000"/>
            <a:gd name="adj2" fmla="val 12600000"/>
            <a:gd name="adj3" fmla="val 4499"/>
          </a:avLst>
        </a:prstGeom>
        <a:solidFill>
          <a:schemeClr val="accent2">
            <a:hueOff val="3745215"/>
            <a:satOff val="-4671"/>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079EE7-DAE5-4CF5-B206-565B74E0972C}">
      <dsp:nvSpPr>
        <dsp:cNvPr id="0" name=""/>
        <dsp:cNvSpPr/>
      </dsp:nvSpPr>
      <dsp:spPr>
        <a:xfrm>
          <a:off x="639895" y="500737"/>
          <a:ext cx="3149333" cy="3149333"/>
        </a:xfrm>
        <a:prstGeom prst="blockArc">
          <a:avLst>
            <a:gd name="adj1" fmla="val 5400000"/>
            <a:gd name="adj2" fmla="val 9000000"/>
            <a:gd name="adj3" fmla="val 4499"/>
          </a:avLst>
        </a:prstGeom>
        <a:solidFill>
          <a:schemeClr val="accent2">
            <a:hueOff val="2808911"/>
            <a:satOff val="-3503"/>
            <a:lumOff val="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A8125E-2758-4D9A-888B-AA955F810D13}">
      <dsp:nvSpPr>
        <dsp:cNvPr id="0" name=""/>
        <dsp:cNvSpPr/>
      </dsp:nvSpPr>
      <dsp:spPr>
        <a:xfrm>
          <a:off x="639895" y="500737"/>
          <a:ext cx="3149333" cy="3149333"/>
        </a:xfrm>
        <a:prstGeom prst="blockArc">
          <a:avLst>
            <a:gd name="adj1" fmla="val 1800000"/>
            <a:gd name="adj2" fmla="val 5400000"/>
            <a:gd name="adj3" fmla="val 4499"/>
          </a:avLst>
        </a:prstGeom>
        <a:solidFill>
          <a:schemeClr val="accent2">
            <a:hueOff val="1872608"/>
            <a:satOff val="-233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59A4F6-0957-40BC-9033-605476875BEF}">
      <dsp:nvSpPr>
        <dsp:cNvPr id="0" name=""/>
        <dsp:cNvSpPr/>
      </dsp:nvSpPr>
      <dsp:spPr>
        <a:xfrm>
          <a:off x="639895" y="500737"/>
          <a:ext cx="3149333" cy="3149333"/>
        </a:xfrm>
        <a:prstGeom prst="blockArc">
          <a:avLst>
            <a:gd name="adj1" fmla="val 19800000"/>
            <a:gd name="adj2" fmla="val 1800000"/>
            <a:gd name="adj3" fmla="val 4499"/>
          </a:avLst>
        </a:prstGeom>
        <a:solidFill>
          <a:schemeClr val="accent2">
            <a:hueOff val="936304"/>
            <a:satOff val="-1168"/>
            <a:lumOff val="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0A5F0-C4ED-4434-B35B-EBE79A495BE1}">
      <dsp:nvSpPr>
        <dsp:cNvPr id="0" name=""/>
        <dsp:cNvSpPr/>
      </dsp:nvSpPr>
      <dsp:spPr>
        <a:xfrm>
          <a:off x="639895" y="500737"/>
          <a:ext cx="3149333" cy="3149333"/>
        </a:xfrm>
        <a:prstGeom prst="blockArc">
          <a:avLst>
            <a:gd name="adj1" fmla="val 16200000"/>
            <a:gd name="adj2" fmla="val 19800000"/>
            <a:gd name="adj3" fmla="val 449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CD3A2D-25E3-4084-8A32-8AFEA2B0D4B4}">
      <dsp:nvSpPr>
        <dsp:cNvPr id="0" name=""/>
        <dsp:cNvSpPr/>
      </dsp:nvSpPr>
      <dsp:spPr>
        <a:xfrm>
          <a:off x="1511698" y="1372540"/>
          <a:ext cx="1405727" cy="14057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t>GUCE physique</a:t>
          </a:r>
          <a:endParaRPr lang="fr-FR" sz="1800" b="1" kern="1200" dirty="0"/>
        </a:p>
      </dsp:txBody>
      <dsp:txXfrm>
        <a:off x="1511698" y="1372540"/>
        <a:ext cx="1405727" cy="1405727"/>
      </dsp:txXfrm>
    </dsp:sp>
    <dsp:sp modelId="{C9742AC0-7BFA-4AA5-937E-C9CC8ADAA702}">
      <dsp:nvSpPr>
        <dsp:cNvPr id="0" name=""/>
        <dsp:cNvSpPr/>
      </dsp:nvSpPr>
      <dsp:spPr>
        <a:xfrm>
          <a:off x="1643039" y="-42651"/>
          <a:ext cx="1143045" cy="11576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b="1" kern="1200" dirty="0" smtClean="0"/>
            <a:t>Systèmes des intervenants non connectés</a:t>
          </a:r>
          <a:endParaRPr lang="fr-FR" sz="1050" b="1" kern="1200" dirty="0"/>
        </a:p>
      </dsp:txBody>
      <dsp:txXfrm>
        <a:off x="1643039" y="-42651"/>
        <a:ext cx="1143045" cy="1157628"/>
      </dsp:txXfrm>
    </dsp:sp>
    <dsp:sp modelId="{7EA4E683-7920-4150-9664-FE6A8D5B284D}">
      <dsp:nvSpPr>
        <dsp:cNvPr id="0" name=""/>
        <dsp:cNvSpPr/>
      </dsp:nvSpPr>
      <dsp:spPr>
        <a:xfrm>
          <a:off x="3055580" y="813778"/>
          <a:ext cx="984009" cy="984009"/>
        </a:xfrm>
        <a:prstGeom prst="ellipse">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b="1" kern="1200" dirty="0" smtClean="0"/>
            <a:t>Saisies multiples</a:t>
          </a:r>
          <a:endParaRPr lang="fr-FR" sz="1050" b="1" kern="1200" dirty="0"/>
        </a:p>
      </dsp:txBody>
      <dsp:txXfrm>
        <a:off x="3055580" y="813778"/>
        <a:ext cx="984009" cy="984009"/>
      </dsp:txXfrm>
    </dsp:sp>
    <dsp:sp modelId="{74D5CA3F-3D55-488D-965C-E55BC17861A6}">
      <dsp:nvSpPr>
        <dsp:cNvPr id="0" name=""/>
        <dsp:cNvSpPr/>
      </dsp:nvSpPr>
      <dsp:spPr>
        <a:xfrm>
          <a:off x="3055580" y="2353021"/>
          <a:ext cx="984009" cy="984009"/>
        </a:xfrm>
        <a:prstGeom prst="ellipse">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b="1" kern="1200" dirty="0" smtClean="0"/>
            <a:t>Risques d’erreur de saisie</a:t>
          </a:r>
          <a:endParaRPr lang="fr-FR" sz="1050" b="1" kern="1200" dirty="0"/>
        </a:p>
      </dsp:txBody>
      <dsp:txXfrm>
        <a:off x="3055580" y="2353021"/>
        <a:ext cx="984009" cy="984009"/>
      </dsp:txXfrm>
    </dsp:sp>
    <dsp:sp modelId="{102A095E-B3FC-4A3D-8BBF-628FB715A098}">
      <dsp:nvSpPr>
        <dsp:cNvPr id="0" name=""/>
        <dsp:cNvSpPr/>
      </dsp:nvSpPr>
      <dsp:spPr>
        <a:xfrm>
          <a:off x="1722557" y="3122642"/>
          <a:ext cx="984009" cy="984009"/>
        </a:xfrm>
        <a:prstGeom prst="ellipse">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b="1" kern="1200" dirty="0" smtClean="0"/>
            <a:t>Informations disparate</a:t>
          </a:r>
          <a:endParaRPr lang="fr-FR" sz="1050" b="1" kern="1200" dirty="0"/>
        </a:p>
      </dsp:txBody>
      <dsp:txXfrm>
        <a:off x="1722557" y="3122642"/>
        <a:ext cx="984009" cy="984009"/>
      </dsp:txXfrm>
    </dsp:sp>
    <dsp:sp modelId="{07B4953C-19B3-450A-9BAE-ED7FB0E38733}">
      <dsp:nvSpPr>
        <dsp:cNvPr id="0" name=""/>
        <dsp:cNvSpPr/>
      </dsp:nvSpPr>
      <dsp:spPr>
        <a:xfrm>
          <a:off x="389534" y="2353021"/>
          <a:ext cx="984009" cy="984009"/>
        </a:xfrm>
        <a:prstGeom prst="ellipse">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b="1" kern="1200" dirty="0" smtClean="0"/>
            <a:t>Cout paperasse élevé</a:t>
          </a:r>
          <a:endParaRPr lang="fr-FR" sz="1050" b="1" kern="1200" dirty="0"/>
        </a:p>
      </dsp:txBody>
      <dsp:txXfrm>
        <a:off x="389534" y="2353021"/>
        <a:ext cx="984009" cy="984009"/>
      </dsp:txXfrm>
    </dsp:sp>
    <dsp:sp modelId="{AA2B8F02-DA06-4224-B239-6242ACBC2FD7}">
      <dsp:nvSpPr>
        <dsp:cNvPr id="0" name=""/>
        <dsp:cNvSpPr/>
      </dsp:nvSpPr>
      <dsp:spPr>
        <a:xfrm>
          <a:off x="389534" y="813778"/>
          <a:ext cx="984009" cy="98400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b="1" kern="1200" dirty="0" smtClean="0"/>
            <a:t>Stagnation des délais</a:t>
          </a:r>
          <a:endParaRPr lang="fr-FR" sz="1050" b="1" kern="1200" dirty="0"/>
        </a:p>
      </dsp:txBody>
      <dsp:txXfrm>
        <a:off x="389534" y="813778"/>
        <a:ext cx="984009" cy="98400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92D46-03F7-4F1B-9259-1577763E79EE}">
      <dsp:nvSpPr>
        <dsp:cNvPr id="0" name=""/>
        <dsp:cNvSpPr/>
      </dsp:nvSpPr>
      <dsp:spPr>
        <a:xfrm>
          <a:off x="0" y="0"/>
          <a:ext cx="6096000" cy="1357322"/>
        </a:xfrm>
        <a:prstGeom prst="roundRect">
          <a:avLst>
            <a:gd name="adj" fmla="val 10000"/>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fr-FR" sz="3800" kern="1200" dirty="0" smtClean="0"/>
            <a:t>Le GUCE électronique: </a:t>
          </a:r>
          <a:r>
            <a:rPr lang="fr-FR" sz="3800" b="1" kern="1200" dirty="0" smtClean="0">
              <a:solidFill>
                <a:srgbClr val="FF9933"/>
              </a:solidFill>
            </a:rPr>
            <a:t>e-GUCE</a:t>
          </a:r>
        </a:p>
      </dsp:txBody>
      <dsp:txXfrm>
        <a:off x="1354932" y="0"/>
        <a:ext cx="4741067" cy="1357322"/>
      </dsp:txXfrm>
    </dsp:sp>
    <dsp:sp modelId="{89D3ADA8-C06A-4B96-9295-4F315BDDF80B}">
      <dsp:nvSpPr>
        <dsp:cNvPr id="0" name=""/>
        <dsp:cNvSpPr/>
      </dsp:nvSpPr>
      <dsp:spPr>
        <a:xfrm>
          <a:off x="100015" y="0"/>
          <a:ext cx="1290632" cy="1357322"/>
        </a:xfrm>
        <a:prstGeom prst="cloud">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92D46-03F7-4F1B-9259-1577763E79EE}">
      <dsp:nvSpPr>
        <dsp:cNvPr id="0" name=""/>
        <dsp:cNvSpPr/>
      </dsp:nvSpPr>
      <dsp:spPr>
        <a:xfrm>
          <a:off x="0" y="0"/>
          <a:ext cx="6096000" cy="1071570"/>
        </a:xfrm>
        <a:prstGeom prst="roundRect">
          <a:avLst>
            <a:gd name="adj" fmla="val 10000"/>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fr-FR" sz="4900" kern="1200" dirty="0" smtClean="0">
              <a:solidFill>
                <a:srgbClr val="FF9933"/>
              </a:solidFill>
            </a:rPr>
            <a:t>Description</a:t>
          </a:r>
        </a:p>
      </dsp:txBody>
      <dsp:txXfrm>
        <a:off x="1326356" y="0"/>
        <a:ext cx="4769643" cy="1071570"/>
      </dsp:txXfrm>
    </dsp:sp>
    <dsp:sp modelId="{89D3ADA8-C06A-4B96-9295-4F315BDDF80B}">
      <dsp:nvSpPr>
        <dsp:cNvPr id="0" name=""/>
        <dsp:cNvSpPr/>
      </dsp:nvSpPr>
      <dsp:spPr>
        <a:xfrm>
          <a:off x="71440" y="0"/>
          <a:ext cx="1290632" cy="1071570"/>
        </a:xfrm>
        <a:prstGeom prst="cloud">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A2FFE-46BB-4E6D-A604-706504F395B6}">
      <dsp:nvSpPr>
        <dsp:cNvPr id="0" name=""/>
        <dsp:cNvSpPr/>
      </dsp:nvSpPr>
      <dsp:spPr>
        <a:xfrm rot="16200000">
          <a:off x="1268024" y="-1268024"/>
          <a:ext cx="1643074" cy="4179123"/>
        </a:xfrm>
        <a:prstGeom prst="round1Rect">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fr-FR" sz="2700" b="1" kern="1200" dirty="0" smtClean="0">
              <a:effectLst>
                <a:outerShdw blurRad="38100" dist="38100" dir="2700000" algn="tl">
                  <a:srgbClr val="000000">
                    <a:alpha val="43137"/>
                  </a:srgbClr>
                </a:outerShdw>
              </a:effectLst>
            </a:rPr>
            <a:t>RESEAU DE TELECOMMUNICATION</a:t>
          </a:r>
          <a:endParaRPr lang="fr-FR" sz="2700" b="1" kern="1200" dirty="0">
            <a:effectLst>
              <a:outerShdw blurRad="38100" dist="38100" dir="2700000" algn="tl">
                <a:srgbClr val="000000">
                  <a:alpha val="43137"/>
                </a:srgbClr>
              </a:outerShdw>
            </a:effectLst>
          </a:endParaRPr>
        </a:p>
      </dsp:txBody>
      <dsp:txXfrm rot="16200000">
        <a:off x="1473408" y="-1473408"/>
        <a:ext cx="1232305" cy="4179123"/>
      </dsp:txXfrm>
    </dsp:sp>
    <dsp:sp modelId="{FBB37B90-EEBC-492D-A4D7-7F86404D8B5B}">
      <dsp:nvSpPr>
        <dsp:cNvPr id="0" name=""/>
        <dsp:cNvSpPr/>
      </dsp:nvSpPr>
      <dsp:spPr>
        <a:xfrm>
          <a:off x="4179123" y="0"/>
          <a:ext cx="4179123" cy="1643074"/>
        </a:xfrm>
        <a:prstGeom prst="round1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fr-FR" sz="2700" b="1" kern="1200" dirty="0" smtClean="0">
              <a:effectLst>
                <a:outerShdw blurRad="38100" dist="38100" dir="2700000" algn="tl">
                  <a:srgbClr val="000000">
                    <a:alpha val="43137"/>
                  </a:srgbClr>
                </a:outerShdw>
              </a:effectLst>
            </a:rPr>
            <a:t>PLATEFORME D’ECHANGES DE DONNEES</a:t>
          </a:r>
          <a:endParaRPr lang="fr-FR" sz="2700" b="1" kern="1200" dirty="0">
            <a:effectLst>
              <a:outerShdw blurRad="38100" dist="38100" dir="2700000" algn="tl">
                <a:srgbClr val="000000">
                  <a:alpha val="43137"/>
                </a:srgbClr>
              </a:outerShdw>
            </a:effectLst>
          </a:endParaRPr>
        </a:p>
      </dsp:txBody>
      <dsp:txXfrm>
        <a:off x="4179123" y="0"/>
        <a:ext cx="4179123" cy="1232305"/>
      </dsp:txXfrm>
    </dsp:sp>
    <dsp:sp modelId="{613B1EE4-D5FC-478A-8898-76B2FE243288}">
      <dsp:nvSpPr>
        <dsp:cNvPr id="0" name=""/>
        <dsp:cNvSpPr/>
      </dsp:nvSpPr>
      <dsp:spPr>
        <a:xfrm rot="10800000">
          <a:off x="0" y="1643074"/>
          <a:ext cx="4179123" cy="1643074"/>
        </a:xfrm>
        <a:prstGeom prst="round1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fr-FR" sz="2700" b="1" kern="1200" dirty="0" smtClean="0">
              <a:effectLst>
                <a:outerShdw blurRad="38100" dist="38100" dir="2700000" algn="tl">
                  <a:srgbClr val="000000">
                    <a:alpha val="43137"/>
                  </a:srgbClr>
                </a:outerShdw>
              </a:effectLst>
            </a:rPr>
            <a:t>PORTAIL COMMUNAUTAIRE</a:t>
          </a:r>
          <a:endParaRPr lang="fr-FR" sz="2700" b="1" kern="1200" dirty="0">
            <a:effectLst>
              <a:outerShdw blurRad="38100" dist="38100" dir="2700000" algn="tl">
                <a:srgbClr val="000000">
                  <a:alpha val="43137"/>
                </a:srgbClr>
              </a:outerShdw>
            </a:effectLst>
          </a:endParaRPr>
        </a:p>
      </dsp:txBody>
      <dsp:txXfrm rot="10800000">
        <a:off x="0" y="2053842"/>
        <a:ext cx="4179123" cy="1232305"/>
      </dsp:txXfrm>
    </dsp:sp>
    <dsp:sp modelId="{8FFE2DB2-26E2-4F22-91C8-689EA160B990}">
      <dsp:nvSpPr>
        <dsp:cNvPr id="0" name=""/>
        <dsp:cNvSpPr/>
      </dsp:nvSpPr>
      <dsp:spPr>
        <a:xfrm rot="5400000">
          <a:off x="5447147" y="375049"/>
          <a:ext cx="1643074" cy="4179123"/>
        </a:xfrm>
        <a:prstGeom prst="round1Rect">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fr-FR" sz="2700" b="1" kern="1200" dirty="0" smtClean="0">
              <a:effectLst>
                <a:outerShdw blurRad="38100" dist="38100" dir="2700000" algn="tl">
                  <a:srgbClr val="000000">
                    <a:alpha val="43137"/>
                  </a:srgbClr>
                </a:outerShdw>
              </a:effectLst>
            </a:rPr>
            <a:t>INFOCENTRE</a:t>
          </a:r>
          <a:endParaRPr lang="fr-FR" sz="2700" b="1" kern="1200" dirty="0">
            <a:effectLst>
              <a:outerShdw blurRad="38100" dist="38100" dir="2700000" algn="tl">
                <a:srgbClr val="000000">
                  <a:alpha val="43137"/>
                </a:srgbClr>
              </a:outerShdw>
            </a:effectLst>
          </a:endParaRPr>
        </a:p>
      </dsp:txBody>
      <dsp:txXfrm rot="5400000">
        <a:off x="5652531" y="580433"/>
        <a:ext cx="1232305" cy="4179123"/>
      </dsp:txXfrm>
    </dsp:sp>
    <dsp:sp modelId="{5AF4471F-0628-4767-9BDF-6466A6288988}">
      <dsp:nvSpPr>
        <dsp:cNvPr id="0" name=""/>
        <dsp:cNvSpPr/>
      </dsp:nvSpPr>
      <dsp:spPr>
        <a:xfrm>
          <a:off x="2925386" y="1232305"/>
          <a:ext cx="2507473" cy="821537"/>
        </a:xfrm>
        <a:prstGeom prst="roundRect">
          <a:avLst/>
        </a:prstGeom>
        <a:solidFill>
          <a:schemeClr val="tx2"/>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fr-FR" sz="4800" b="1" kern="1200" dirty="0" smtClean="0">
              <a:solidFill>
                <a:schemeClr val="accent6"/>
              </a:solidFill>
              <a:effectLst>
                <a:outerShdw blurRad="38100" dist="38100" dir="2700000" algn="tl">
                  <a:srgbClr val="000000">
                    <a:alpha val="43137"/>
                  </a:srgbClr>
                </a:outerShdw>
              </a:effectLst>
            </a:rPr>
            <a:t>e-Guce</a:t>
          </a:r>
          <a:endParaRPr lang="fr-FR" sz="4800" b="1" kern="1200" dirty="0">
            <a:solidFill>
              <a:schemeClr val="accent6"/>
            </a:solidFill>
            <a:effectLst>
              <a:outerShdw blurRad="38100" dist="38100" dir="2700000" algn="tl">
                <a:srgbClr val="000000">
                  <a:alpha val="43137"/>
                </a:srgbClr>
              </a:outerShdw>
            </a:effectLst>
          </a:endParaRPr>
        </a:p>
      </dsp:txBody>
      <dsp:txXfrm>
        <a:off x="2925386" y="1232305"/>
        <a:ext cx="2507473" cy="8215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FA52F16-876B-49DD-BF9A-1DCC9190ECCE}" type="datetimeFigureOut">
              <a:rPr lang="fr-FR"/>
              <a:pPr>
                <a:defRPr/>
              </a:pPr>
              <a:t>22/08/2016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CA735D4-5DCB-463B-BA76-D59E4EA0D8F3}"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F2527BE-9D76-46D3-99EA-4DDC9351C772}" type="datetimeFigureOut">
              <a:rPr lang="fr-FR"/>
              <a:pPr>
                <a:defRPr/>
              </a:pPr>
              <a:t>22/08/2016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7DDE4C4-07B6-4655-8344-6B73EE762FF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34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634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5DD6D5-D530-4EDC-AD84-75F83DF93F2F}" type="slidenum">
              <a:rPr lang="fr-FR" smtClean="0"/>
              <a:pPr/>
              <a:t>1</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FD4916B-32FB-4013-BE8B-FDFB155CE7E9}" type="slidenum">
              <a:rPr lang="fr-FR" smtClean="0"/>
              <a:pPr/>
              <a:t>10</a:t>
            </a:fld>
            <a:endParaRPr lang="fr-FR" smtClean="0"/>
          </a:p>
        </p:txBody>
      </p:sp>
      <p:sp>
        <p:nvSpPr>
          <p:cNvPr id="72707" name="Rectangle 2"/>
          <p:cNvSpPr>
            <a:spLocks noChangeArrowheads="1" noTextEdit="1"/>
          </p:cNvSpPr>
          <p:nvPr>
            <p:ph type="sldImg"/>
          </p:nvPr>
        </p:nvSpPr>
        <p:spPr bwMode="auto">
          <a:xfrm>
            <a:off x="1146175" y="685800"/>
            <a:ext cx="4570413" cy="3427413"/>
          </a:xfrm>
          <a:solidFill>
            <a:srgbClr val="FFFFFF"/>
          </a:solidFill>
          <a:ln>
            <a:solidFill>
              <a:srgbClr val="000000"/>
            </a:solidFill>
            <a:miter lim="800000"/>
            <a:headEnd/>
            <a:tailEnd/>
          </a:ln>
        </p:spPr>
      </p:sp>
      <p:sp>
        <p:nvSpPr>
          <p:cNvPr id="72708" name="Rectangle 3"/>
          <p:cNvSpPr>
            <a:spLocks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2729" tIns="46365" rIns="92729" bIns="46365" numCol="1" anchor="t" anchorCtr="0" compatLnSpc="1">
            <a:prstTxWarp prst="textNoShape">
              <a:avLst/>
            </a:prstTxWarp>
          </a:bodyPr>
          <a:lstStyle/>
          <a:p>
            <a:r>
              <a:rPr lang="fr-FR" smtClean="0"/>
              <a:t>Force est de constater que depuis la mise en place du GUCE physique les démarches réalisées par les transitaires et consignataires sont extrêmement simplifiées. Et que les opérateurs de la place portuaire ont le sourire et sont d’ailleurs satisfaits  à 90 % de l’existence du GUCE physique.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7373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4BC61C-3BEB-4ACC-8007-A46D4EAC8548}" type="slidenum">
              <a:rPr lang="fr-FR" smtClean="0"/>
              <a:pPr/>
              <a:t>11</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47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747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E5AD0-C643-4678-A0FF-72786348DE7B}" type="slidenum">
              <a:rPr lang="fr-FR" smtClean="0"/>
              <a:pPr/>
              <a:t>12</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757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FEFEB2-0529-4E85-ADED-E53452DD7B21}" type="slidenum">
              <a:rPr lang="fr-FR" smtClean="0"/>
              <a:pPr/>
              <a:t>13</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768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AE426C-0629-4742-9D58-3BF8CCA8D223}" type="slidenum">
              <a:rPr lang="fr-FR" smtClean="0"/>
              <a:pPr/>
              <a:t>14</a:t>
            </a:fld>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78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778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85936B-2243-481D-853E-BCDE81132588}" type="slidenum">
              <a:rPr lang="fr-FR" smtClean="0"/>
              <a:pPr/>
              <a:t>15</a:t>
            </a:fld>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88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788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16A199-DF21-4DB3-9DA4-E40CBB0C271C}" type="slidenum">
              <a:rPr lang="fr-FR" smtClean="0"/>
              <a:pPr/>
              <a:t>16</a:t>
            </a:fld>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98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798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D2E0CA-3CED-4218-B929-3436A14C6224}" type="slidenum">
              <a:rPr lang="fr-FR" smtClean="0"/>
              <a:pPr/>
              <a:t>17</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08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809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771AE7-A927-45BA-B0E3-A8733BCA557C}" type="slidenum">
              <a:rPr lang="fr-FR" smtClean="0"/>
              <a:pPr/>
              <a:t>18</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19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8192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5B81CE-FA6E-4A2C-A5C3-28575B2642F6}" type="slidenum">
              <a:rPr lang="fr-FR" smtClean="0"/>
              <a:pPr/>
              <a:t>19</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30DDC1-AD33-4169-99F7-24E219E90F92}" type="slidenum">
              <a:rPr lang="fr-FR" smtClean="0"/>
              <a:pPr/>
              <a:t>2</a:t>
            </a:fld>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29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829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0494A1-2004-47FE-B075-BA186B83CDA0}" type="slidenum">
              <a:rPr lang="fr-FR" smtClean="0"/>
              <a:pPr/>
              <a:t>20</a:t>
            </a:fld>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39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839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0D0FE3-839B-4DD7-A102-8717F9C2BE23}" type="slidenum">
              <a:rPr lang="fr-FR" smtClean="0"/>
              <a:pPr/>
              <a:t>21</a:t>
            </a:fld>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849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16A7CD-4D2E-45AD-A65A-3F5B354D69CC}" type="slidenum">
              <a:rPr lang="fr-FR" smtClean="0"/>
              <a:pPr/>
              <a:t>22</a:t>
            </a:fld>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60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860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0B15A3-54D8-4D50-ACB0-8E8FE038D1A2}" type="slidenum">
              <a:rPr lang="fr-FR" smtClean="0"/>
              <a:pPr/>
              <a:t>23</a:t>
            </a:fld>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70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870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422CF6-BB18-43C3-BEE7-939DCFA0586B}" type="slidenum">
              <a:rPr lang="fr-FR" smtClean="0"/>
              <a:pPr/>
              <a:t>24</a:t>
            </a:fld>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80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8806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B975F-249F-4C61-977B-0D766C4F0CC6}" type="slidenum">
              <a:rPr lang="fr-FR" smtClean="0"/>
              <a:pPr/>
              <a:t>25</a:t>
            </a:fld>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90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890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8226D6-B30F-4FAB-BAE2-107CF2710A50}" type="slidenum">
              <a:rPr lang="fr-FR" smtClean="0"/>
              <a:pPr/>
              <a:t>26</a:t>
            </a:fld>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01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901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CF8521-5955-42B1-8505-25C3A3B3DDAA}" type="slidenum">
              <a:rPr lang="fr-FR" smtClean="0"/>
              <a:pPr/>
              <a:t>27</a:t>
            </a:fld>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7195F0-A105-47A0-B54B-488DD8757029}" type="slidenum">
              <a:rPr lang="fr-FR" smtClean="0"/>
              <a:pPr/>
              <a:t>28</a:t>
            </a:fld>
            <a:endParaRPr lang="fr-FR"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1199E83-D386-42EE-A481-EE3EAC7986CF}" type="slidenum">
              <a:rPr lang="fr-FR" smtClean="0"/>
              <a:pPr/>
              <a:t>29</a:t>
            </a:fld>
            <a:endParaRPr lang="fr-FR"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55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55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C6F1BD-EA9F-4F45-8319-D6E7C621E078}" type="slidenum">
              <a:rPr lang="fr-FR" smtClean="0"/>
              <a:pPr/>
              <a:t>3</a:t>
            </a:fld>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2EE9201-630F-42AD-BC8C-AABDEF078273}" type="slidenum">
              <a:rPr lang="fr-FR" smtClean="0"/>
              <a:pPr/>
              <a:t>30</a:t>
            </a:fld>
            <a:endParaRPr lang="fr-FR"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42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9421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5BFA1A-0835-49BA-B3D2-23AD267545EB}" type="slidenum">
              <a:rPr lang="fr-FR" smtClean="0"/>
              <a:pPr/>
              <a:t>31</a:t>
            </a:fld>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9E812E3-A6BB-48A9-BCD7-485EA3CDBC0F}" type="slidenum">
              <a:rPr lang="fr-FR" smtClean="0"/>
              <a:pPr/>
              <a:t>32</a:t>
            </a:fld>
            <a:endParaRPr lang="fr-FR"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62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962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797424-D71C-47F5-988D-C09173764DCD}" type="slidenum">
              <a:rPr lang="fr-FR" smtClean="0"/>
              <a:pPr/>
              <a:t>33</a:t>
            </a:fld>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972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167D98-A4C5-4211-A165-CF9F3CBB26DB}" type="slidenum">
              <a:rPr lang="fr-FR" smtClean="0"/>
              <a:pPr/>
              <a:t>34</a:t>
            </a:fld>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83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983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2EA1E3-5FE0-40CE-B240-1979A0900D5F}" type="slidenum">
              <a:rPr lang="fr-FR" smtClean="0"/>
              <a:pPr/>
              <a:t>35</a:t>
            </a:fld>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93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9933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A1B36C-B2F4-4DEC-A4DE-FFEEBDFB44F4}" type="slidenum">
              <a:rPr lang="fr-FR" smtClean="0"/>
              <a:pPr/>
              <a:t>36</a:t>
            </a:fld>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03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1003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5ECC18-9482-42BB-BAED-ACF4F65DFD3C}" type="slidenum">
              <a:rPr lang="fr-FR" smtClean="0"/>
              <a:pPr/>
              <a:t>37</a:t>
            </a:fld>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E4BA00D-6F05-480D-9146-3DF22D7D7C56}" type="slidenum">
              <a:rPr lang="fr-FR" smtClean="0"/>
              <a:pPr/>
              <a:t>38</a:t>
            </a:fld>
            <a:endParaRPr lang="fr-FR"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63680F3-78DA-4DF0-AAF8-40CD1687963A}" type="slidenum">
              <a:rPr lang="fr-FR" smtClean="0"/>
              <a:pPr/>
              <a:t>39</a:t>
            </a:fld>
            <a:endParaRPr lang="fr-FR"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65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65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22B8EB-D031-4430-8F56-322251E1DEC5}" type="slidenum">
              <a:rPr lang="fr-FR" smtClean="0"/>
              <a:pPr/>
              <a:t>4</a:t>
            </a:fld>
            <a:endParaRPr 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6E64AD-B820-4DCC-A15B-392306B3AC37}" type="slidenum">
              <a:rPr lang="fr-FR" smtClean="0"/>
              <a:pPr/>
              <a:t>40</a:t>
            </a:fld>
            <a:endParaRPr lang="fr-FR"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43DE4E0-7110-405F-B355-18BB63144470}" type="slidenum">
              <a:rPr lang="fr-FR" smtClean="0"/>
              <a:pPr/>
              <a:t>41</a:t>
            </a:fld>
            <a:endParaRPr lang="fr-FR"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54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1054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664EAB-00DC-4C08-B87A-AF4985C012D3}" type="slidenum">
              <a:rPr lang="fr-FR" smtClean="0"/>
              <a:pPr/>
              <a:t>42</a:t>
            </a:fld>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0892138-BC34-433D-B9CC-0950E07BC4D0}" type="slidenum">
              <a:rPr lang="fr-FR" smtClean="0"/>
              <a:pPr/>
              <a:t>43</a:t>
            </a:fld>
            <a:endParaRPr lang="fr-FR"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75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10752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1B6B01-5777-4B29-9F20-48427A72F304}" type="slidenum">
              <a:rPr lang="fr-FR" smtClean="0"/>
              <a:pPr/>
              <a:t>44</a:t>
            </a:fld>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E13F68-8BBA-4828-9DBA-E8A6D6A15B1A}" type="slidenum">
              <a:rPr lang="fr-FR" smtClean="0"/>
              <a:pPr/>
              <a:t>45</a:t>
            </a:fld>
            <a:endParaRPr lang="fr-FR" smtClean="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08D9927-DF49-46FA-9AF1-B4D9FECED3BB}" type="slidenum">
              <a:rPr lang="fr-FR" smtClean="0"/>
              <a:pPr/>
              <a:t>46</a:t>
            </a:fld>
            <a:endParaRPr lang="fr-FR" smtClean="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05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1105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B0A967-5BE7-4DA5-9D4B-83C66050D65A}" type="slidenum">
              <a:rPr lang="fr-FR" smtClean="0"/>
              <a:pPr/>
              <a:t>47</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75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75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FD8184-9D6D-4502-B5CA-C04CFB9CD062}" type="slidenum">
              <a:rPr lang="fr-FR" smtClean="0"/>
              <a:pPr/>
              <a:t>5</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86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861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608308-C43B-402B-BECF-A53321D20A28}" type="slidenum">
              <a:rPr lang="fr-FR" smtClean="0"/>
              <a:pPr/>
              <a:t>6</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96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963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F28361-CF12-41CC-854F-A5BEEFA08656}" type="slidenum">
              <a:rPr lang="fr-FR" smtClean="0"/>
              <a:pPr/>
              <a:t>7</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06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706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FB1C1B-2582-49C1-94FC-2B25EDEC0911}" type="slidenum">
              <a:rPr lang="fr-FR" smtClean="0"/>
              <a:pPr/>
              <a:t>8</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63BBAA0-4693-43BC-9F18-965CFCEFFE00}" type="slidenum">
              <a:rPr lang="fr-FR" smtClean="0"/>
              <a:pPr/>
              <a:t>9</a:t>
            </a:fld>
            <a:endParaRPr lang="fr-FR" smtClean="0"/>
          </a:p>
        </p:txBody>
      </p:sp>
      <p:sp>
        <p:nvSpPr>
          <p:cNvPr id="71683" name="Rectangle 2"/>
          <p:cNvSpPr>
            <a:spLocks noChangeArrowheads="1" noTextEdit="1"/>
          </p:cNvSpPr>
          <p:nvPr>
            <p:ph type="sldImg"/>
          </p:nvPr>
        </p:nvSpPr>
        <p:spPr bwMode="auto">
          <a:xfrm>
            <a:off x="1146175" y="685800"/>
            <a:ext cx="4570413" cy="3427413"/>
          </a:xfrm>
          <a:solidFill>
            <a:srgbClr val="FFFFFF"/>
          </a:solidFill>
          <a:ln>
            <a:solidFill>
              <a:srgbClr val="000000"/>
            </a:solidFill>
            <a:miter lim="800000"/>
            <a:headEnd/>
            <a:tailEnd/>
          </a:ln>
        </p:spPr>
      </p:sp>
      <p:sp>
        <p:nvSpPr>
          <p:cNvPr id="71684" name="Rectangle 3"/>
          <p:cNvSpPr>
            <a:spLocks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2729" tIns="46365" rIns="92729" bIns="46365" numCol="1" anchor="t" anchorCtr="0" compatLnSpc="1">
            <a:prstTxWarp prst="textNoShape">
              <a:avLst/>
            </a:prstTxWarp>
          </a:bodyPr>
          <a:lstStyle/>
          <a:p>
            <a:r>
              <a:rPr lang="fr-FR" smtClean="0"/>
              <a:t>Force est de constater que depuis la mise en place du GUCE physique les démarches réalisées par les transitaires et consignataires sont extrêmement simplifiées. Et que les opérateurs de la place portuaire ont le sourire et sont d’ailleurs satisfaits  à 90 % de l’existence du GUCE physique.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solidFill>
                  <a:schemeClr val="tx1"/>
                </a:solidFill>
                <a:effectLst>
                  <a:reflection blurRad="6350" stA="55000" endA="300" endPos="45500" dir="5400000" sy="-100000" algn="bl" rotWithShape="0"/>
                </a:effectLst>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userDrawn="1">
            <p:ph type="dt" sz="half" idx="10"/>
          </p:nvPr>
        </p:nvSpPr>
        <p:spPr/>
        <p:txBody>
          <a:bodyPr/>
          <a:lstStyle>
            <a:lvl1pPr>
              <a:defRPr/>
            </a:lvl1pPr>
          </a:lstStyle>
          <a:p>
            <a:pPr>
              <a:defRPr/>
            </a:pPr>
            <a:fld id="{58EBEB42-DC54-4D66-8DBD-F7924806A078}" type="datetimeFigureOut">
              <a:rPr lang="fr-FR"/>
              <a:pPr>
                <a:defRPr/>
              </a:pPr>
              <a:t>22/08/2016</a:t>
            </a:fld>
            <a:endParaRPr lang="fr-FR" dirty="0"/>
          </a:p>
        </p:txBody>
      </p:sp>
      <p:sp>
        <p:nvSpPr>
          <p:cNvPr id="5" name="Espace réservé du numéro de diapositive 5"/>
          <p:cNvSpPr>
            <a:spLocks noGrp="1"/>
          </p:cNvSpPr>
          <p:nvPr userDrawn="1">
            <p:ph type="sldNum" sz="quarter" idx="11"/>
          </p:nvPr>
        </p:nvSpPr>
        <p:spPr/>
        <p:txBody>
          <a:bodyPr/>
          <a:lstStyle>
            <a:lvl1pPr>
              <a:defRPr/>
            </a:lvl1pPr>
          </a:lstStyle>
          <a:p>
            <a:pPr>
              <a:defRPr/>
            </a:pPr>
            <a:fld id="{E6B23E0B-6EC6-4F18-85C5-290C66C5A8C3}" type="slidenum">
              <a:rPr lang="fr-FR"/>
              <a:pPr>
                <a:defRPr/>
              </a:pPr>
              <a:t>‹N°›</a:t>
            </a:fld>
            <a:endParaRPr lang="fr-FR"/>
          </a:p>
        </p:txBody>
      </p:sp>
      <p:sp>
        <p:nvSpPr>
          <p:cNvPr id="6" name="Espace réservé du pied de page 4"/>
          <p:cNvSpPr>
            <a:spLocks noGrp="1"/>
          </p:cNvSpPr>
          <p:nvPr>
            <p:ph type="ftr" sz="quarter" idx="12"/>
          </p:nvPr>
        </p:nvSpPr>
        <p:spPr/>
        <p:txBody>
          <a:bodyPr/>
          <a:lstStyle>
            <a:lvl1pPr>
              <a:defRPr/>
            </a:lvl1pPr>
          </a:lstStyle>
          <a:p>
            <a:pPr>
              <a:defRPr/>
            </a:pPr>
            <a:r>
              <a:rPr lang="fr-FR"/>
              <a:t>Abdoullahi FAOUZI, Chef Cellule </a:t>
            </a:r>
            <a:r>
              <a:rPr lang="fr-FR" err="1"/>
              <a:t>Dév</a:t>
            </a:r>
            <a:r>
              <a:rPr lang="fr-FR"/>
              <a:t>. Applicatifs</a:t>
            </a: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095E7BD-FA5F-41DD-BD4F-A6119A9D6951}" type="datetimeFigureOut">
              <a:rPr lang="fr-FR"/>
              <a:pPr>
                <a:defRPr/>
              </a:pPr>
              <a:t>22/08/2016</a:t>
            </a:fld>
            <a:endParaRPr lang="fr-FR"/>
          </a:p>
        </p:txBody>
      </p:sp>
      <p:sp>
        <p:nvSpPr>
          <p:cNvPr id="5" name="Espace réservé du pied de page 4"/>
          <p:cNvSpPr>
            <a:spLocks noGrp="1"/>
          </p:cNvSpPr>
          <p:nvPr>
            <p:ph type="ftr" sz="quarter" idx="11"/>
          </p:nvPr>
        </p:nvSpPr>
        <p:spPr>
          <a:xfrm>
            <a:off x="3124200" y="6356350"/>
            <a:ext cx="2895600" cy="365125"/>
          </a:xfrm>
        </p:spPr>
        <p:txBody>
          <a:bodyPr/>
          <a:lstStyle>
            <a:lvl1pPr algn="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9694DC2-F4B5-41BD-96D4-3487677FDFDB}" type="slidenum">
              <a:rPr lang="fr-FR"/>
              <a:pPr>
                <a:defRPr/>
              </a:pPr>
              <a:t>‹N°›</a:t>
            </a:fld>
            <a:endParaRPr lang="fr-F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0BC105F-BD84-48B2-8A87-1254BE159C26}" type="datetimeFigureOut">
              <a:rPr lang="fr-FR"/>
              <a:pPr>
                <a:defRPr/>
              </a:pPr>
              <a:t>22/08/2016</a:t>
            </a:fld>
            <a:endParaRPr lang="fr-FR"/>
          </a:p>
        </p:txBody>
      </p:sp>
      <p:sp>
        <p:nvSpPr>
          <p:cNvPr id="5" name="Espace réservé du pied de page 4"/>
          <p:cNvSpPr>
            <a:spLocks noGrp="1"/>
          </p:cNvSpPr>
          <p:nvPr>
            <p:ph type="ftr" sz="quarter" idx="11"/>
          </p:nvPr>
        </p:nvSpPr>
        <p:spPr>
          <a:xfrm>
            <a:off x="3124200" y="6356350"/>
            <a:ext cx="2895600" cy="365125"/>
          </a:xfrm>
        </p:spPr>
        <p:txBody>
          <a:bodyPr/>
          <a:lstStyle>
            <a:lvl1pPr algn="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0753FF1-B2F9-4F2F-80FF-7E8FDA833505}" type="slidenum">
              <a:rPr lang="fr-FR"/>
              <a:pPr>
                <a:defRPr/>
              </a:pPr>
              <a:t>‹N°›</a:t>
            </a:fld>
            <a:endParaRPr lang="fr-F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755650" y="0"/>
            <a:ext cx="7632700" cy="836613"/>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457200" y="1125538"/>
            <a:ext cx="4038600" cy="24241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125538"/>
            <a:ext cx="4038600" cy="24241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702050"/>
            <a:ext cx="4038600" cy="242411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702050"/>
            <a:ext cx="4038600" cy="242411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B65188B-7C65-414F-A35C-A737FD4B8EB5}" type="datetimeFigureOut">
              <a:rPr lang="fr-FR"/>
              <a:pPr>
                <a:defRPr/>
              </a:pPr>
              <a:t>22/08/2016</a:t>
            </a:fld>
            <a:endParaRPr lang="fr-FR"/>
          </a:p>
        </p:txBody>
      </p:sp>
      <p:sp>
        <p:nvSpPr>
          <p:cNvPr id="5" name="Espace réservé du pied de page 4"/>
          <p:cNvSpPr>
            <a:spLocks noGrp="1"/>
          </p:cNvSpPr>
          <p:nvPr>
            <p:ph type="ftr" sz="quarter" idx="11"/>
          </p:nvPr>
        </p:nvSpPr>
        <p:spPr>
          <a:xfrm>
            <a:off x="2643188" y="6356350"/>
            <a:ext cx="3857625" cy="365125"/>
          </a:xfrm>
        </p:spPr>
        <p:txBody>
          <a:bodyPr/>
          <a:lstStyle>
            <a:lvl1pPr>
              <a:defRPr/>
            </a:lvl1pPr>
          </a:lstStyle>
          <a:p>
            <a:pPr>
              <a:defRPr/>
            </a:pPr>
            <a:r>
              <a:rPr lang="fr-FR"/>
              <a:t>Abdoullahi FAOUZI, Chef Cellule </a:t>
            </a:r>
            <a:r>
              <a:rPr lang="fr-FR" err="1"/>
              <a:t>Dév</a:t>
            </a:r>
            <a:r>
              <a:rPr lang="fr-FR"/>
              <a:t>. Applicatifs</a:t>
            </a:r>
          </a:p>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E6FC60C-97DA-424D-A3C1-C4B5D0DA5FC1}" type="slidenum">
              <a:rPr lang="fr-FR"/>
              <a:pPr>
                <a:defRPr/>
              </a:pPr>
              <a:t>‹N°›</a:t>
            </a:fld>
            <a:endParaRPr lang="fr-F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2F5D4CD-5B97-447B-A91A-321022E0ECF9}" type="datetimeFigureOut">
              <a:rPr lang="fr-FR"/>
              <a:pPr>
                <a:defRPr/>
              </a:pPr>
              <a:t>22/08/2016</a:t>
            </a:fld>
            <a:endParaRPr lang="fr-FR"/>
          </a:p>
        </p:txBody>
      </p:sp>
      <p:sp>
        <p:nvSpPr>
          <p:cNvPr id="5" name="Espace réservé du pied de page 4"/>
          <p:cNvSpPr>
            <a:spLocks noGrp="1"/>
          </p:cNvSpPr>
          <p:nvPr>
            <p:ph type="ftr" sz="quarter" idx="11"/>
          </p:nvPr>
        </p:nvSpPr>
        <p:spPr>
          <a:xfrm>
            <a:off x="3124200" y="6356350"/>
            <a:ext cx="2895600" cy="365125"/>
          </a:xfrm>
        </p:spPr>
        <p:txBody>
          <a:bodyPr/>
          <a:lstStyle>
            <a:lvl1pPr algn="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613E885-E27B-4533-9266-4F09018889A4}" type="slidenum">
              <a:rPr lang="fr-FR"/>
              <a:pPr>
                <a:defRPr/>
              </a:pPr>
              <a:t>‹N°›</a:t>
            </a:fld>
            <a:endParaRPr lang="fr-F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pPr>
              <a:defRPr/>
            </a:pPr>
            <a:fld id="{EAE34F14-B624-49D0-9997-DEF5F2E31EAB}" type="datetimeFigureOut">
              <a:rPr lang="fr-FR"/>
              <a:pPr>
                <a:defRPr/>
              </a:pPr>
              <a:t>22/08/2016</a:t>
            </a:fld>
            <a:endParaRPr lang="fr-FR"/>
          </a:p>
        </p:txBody>
      </p:sp>
      <p:sp>
        <p:nvSpPr>
          <p:cNvPr id="6" name="Espace réservé du pied de page 5"/>
          <p:cNvSpPr>
            <a:spLocks noGrp="1"/>
          </p:cNvSpPr>
          <p:nvPr>
            <p:ph type="ftr" sz="quarter" idx="11"/>
          </p:nvPr>
        </p:nvSpPr>
        <p:spPr>
          <a:xfrm>
            <a:off x="3124200" y="6356350"/>
            <a:ext cx="2895600" cy="365125"/>
          </a:xfrm>
        </p:spPr>
        <p:txBody>
          <a:bodyPr/>
          <a:lstStyle>
            <a:lvl1pPr algn="l">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85DDCD7D-8140-4462-8B31-7FE8AB592D0B}" type="slidenum">
              <a:rPr lang="fr-FR"/>
              <a:pPr>
                <a:defRPr/>
              </a:pPr>
              <a:t>‹N°›</a:t>
            </a:fld>
            <a:endParaRPr lang="fr-F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A9B80E34-92C5-4A1C-8451-8C1B32704E1B}" type="datetimeFigureOut">
              <a:rPr lang="fr-FR"/>
              <a:pPr>
                <a:defRPr/>
              </a:pPr>
              <a:t>22/08/2016</a:t>
            </a:fld>
            <a:endParaRPr lang="fr-FR"/>
          </a:p>
        </p:txBody>
      </p:sp>
      <p:sp>
        <p:nvSpPr>
          <p:cNvPr id="8" name="Espace réservé du pied de page 7"/>
          <p:cNvSpPr>
            <a:spLocks noGrp="1"/>
          </p:cNvSpPr>
          <p:nvPr>
            <p:ph type="ftr" sz="quarter" idx="11"/>
          </p:nvPr>
        </p:nvSpPr>
        <p:spPr>
          <a:xfrm>
            <a:off x="3124200" y="6356350"/>
            <a:ext cx="2895600" cy="365125"/>
          </a:xfrm>
        </p:spPr>
        <p:txBody>
          <a:bodyPr/>
          <a:lstStyle>
            <a:lvl1pPr algn="l">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lstStyle>
          <a:p>
            <a:pPr>
              <a:defRPr/>
            </a:pPr>
            <a:fld id="{BE40ABAA-4BB8-4352-9A69-370EA46E8368}" type="slidenum">
              <a:rPr lang="fr-FR"/>
              <a:pPr>
                <a:defRPr/>
              </a:pPr>
              <a:t>‹N°›</a:t>
            </a:fld>
            <a:endParaRPr lang="fr-F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pPr>
              <a:defRPr/>
            </a:pPr>
            <a:fld id="{719620D9-3DCD-4508-BC1E-279F6FB23DF9}" type="datetimeFigureOut">
              <a:rPr lang="fr-FR"/>
              <a:pPr>
                <a:defRPr/>
              </a:pPr>
              <a:t>22/08/2016</a:t>
            </a:fld>
            <a:endParaRPr lang="fr-FR"/>
          </a:p>
        </p:txBody>
      </p:sp>
      <p:sp>
        <p:nvSpPr>
          <p:cNvPr id="4" name="Espace réservé du pied de page 3"/>
          <p:cNvSpPr>
            <a:spLocks noGrp="1"/>
          </p:cNvSpPr>
          <p:nvPr>
            <p:ph type="ftr" sz="quarter" idx="11"/>
          </p:nvPr>
        </p:nvSpPr>
        <p:spPr>
          <a:xfrm>
            <a:off x="3124200" y="6356350"/>
            <a:ext cx="2895600" cy="365125"/>
          </a:xfrm>
        </p:spPr>
        <p:txBody>
          <a:bodyPr/>
          <a:lstStyle>
            <a:lvl1pPr algn="l">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0B4B93BC-8CCD-4180-A0A3-CA08E7CFDF42}" type="slidenum">
              <a:rPr lang="fr-FR"/>
              <a:pPr>
                <a:defRPr/>
              </a:pPr>
              <a:t>‹N°›</a:t>
            </a:fld>
            <a:endParaRPr lang="fr-F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0DC9337C-592E-4E30-BEE0-DDEFFEA9D6A2}" type="datetimeFigureOut">
              <a:rPr lang="fr-FR"/>
              <a:pPr>
                <a:defRPr/>
              </a:pPr>
              <a:t>22/08/2016</a:t>
            </a:fld>
            <a:endParaRPr lang="fr-FR"/>
          </a:p>
        </p:txBody>
      </p:sp>
      <p:sp>
        <p:nvSpPr>
          <p:cNvPr id="3" name="Espace réservé du pied de page 2"/>
          <p:cNvSpPr>
            <a:spLocks noGrp="1"/>
          </p:cNvSpPr>
          <p:nvPr>
            <p:ph type="ftr" sz="quarter" idx="11"/>
          </p:nvPr>
        </p:nvSpPr>
        <p:spPr>
          <a:xfrm>
            <a:off x="3124200" y="6356350"/>
            <a:ext cx="2895600" cy="365125"/>
          </a:xfrm>
        </p:spPr>
        <p:txBody>
          <a:bodyPr/>
          <a:lstStyle>
            <a:lvl1pPr algn="l">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a:lvl1pPr>
          </a:lstStyle>
          <a:p>
            <a:pPr>
              <a:defRPr/>
            </a:pPr>
            <a:fld id="{CA0B2A61-C19F-4937-B601-278F9DA0192C}" type="slidenum">
              <a:rPr lang="fr-FR"/>
              <a:pPr>
                <a:defRPr/>
              </a:pPr>
              <a:t>‹N°›</a:t>
            </a:fld>
            <a:endParaRPr lang="fr-F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AFA12212-4698-4477-BD70-A66762631CA1}" type="datetimeFigureOut">
              <a:rPr lang="fr-FR"/>
              <a:pPr>
                <a:defRPr/>
              </a:pPr>
              <a:t>22/08/2016</a:t>
            </a:fld>
            <a:endParaRPr lang="fr-FR"/>
          </a:p>
        </p:txBody>
      </p:sp>
      <p:sp>
        <p:nvSpPr>
          <p:cNvPr id="6" name="Espace réservé du pied de page 5"/>
          <p:cNvSpPr>
            <a:spLocks noGrp="1"/>
          </p:cNvSpPr>
          <p:nvPr>
            <p:ph type="ftr" sz="quarter" idx="11"/>
          </p:nvPr>
        </p:nvSpPr>
        <p:spPr>
          <a:xfrm>
            <a:off x="3124200" y="6356350"/>
            <a:ext cx="2895600" cy="365125"/>
          </a:xfrm>
        </p:spPr>
        <p:txBody>
          <a:bodyPr/>
          <a:lstStyle>
            <a:lvl1pPr algn="l">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90D03D01-08C7-4CA4-AF83-A2231EEA6432}" type="slidenum">
              <a:rPr lang="fr-FR"/>
              <a:pPr>
                <a:defRPr/>
              </a:pPr>
              <a:t>‹N°›</a:t>
            </a:fld>
            <a:endParaRPr lang="fr-F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67BAA074-0D65-4347-BDE4-9E3582F9B206}" type="datetimeFigureOut">
              <a:rPr lang="fr-FR"/>
              <a:pPr>
                <a:defRPr/>
              </a:pPr>
              <a:t>22/08/2016</a:t>
            </a:fld>
            <a:endParaRPr lang="fr-FR"/>
          </a:p>
        </p:txBody>
      </p:sp>
      <p:sp>
        <p:nvSpPr>
          <p:cNvPr id="6" name="Espace réservé du pied de page 5"/>
          <p:cNvSpPr>
            <a:spLocks noGrp="1"/>
          </p:cNvSpPr>
          <p:nvPr>
            <p:ph type="ftr" sz="quarter" idx="11"/>
          </p:nvPr>
        </p:nvSpPr>
        <p:spPr>
          <a:xfrm>
            <a:off x="3124200" y="6356350"/>
            <a:ext cx="2895600" cy="365125"/>
          </a:xfrm>
        </p:spPr>
        <p:txBody>
          <a:bodyPr/>
          <a:lstStyle>
            <a:lvl1pPr algn="l">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676BE6B1-CCE6-47FD-A609-85C5DB59073B}" type="slidenum">
              <a:rPr lang="fr-FR"/>
              <a:pPr>
                <a:defRPr/>
              </a:pPr>
              <a:t>‹N°›</a:t>
            </a:fld>
            <a:endParaRPr lang="fr-F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6215063"/>
            <a:ext cx="9144000" cy="642937"/>
          </a:xfrm>
          <a:prstGeom prst="rect">
            <a:avLst/>
          </a:prstGeom>
          <a:solidFill>
            <a:srgbClr val="0033CC"/>
          </a:solidFill>
          <a:ln w="9525">
            <a:solidFill>
              <a:srgbClr val="67452D"/>
            </a:solidFill>
            <a:miter lim="800000"/>
            <a:headEnd/>
            <a:tailEnd/>
          </a:ln>
        </p:spPr>
        <p:txBody>
          <a:bodyPr/>
          <a:lstStyle/>
          <a:p>
            <a:pPr fontAlgn="auto">
              <a:spcBef>
                <a:spcPts val="0"/>
              </a:spcBef>
              <a:spcAft>
                <a:spcPts val="0"/>
              </a:spcAft>
              <a:defRPr/>
            </a:pPr>
            <a:endParaRPr lang="fr-FR">
              <a:latin typeface="+mn-lt"/>
            </a:endParaRPr>
          </a:p>
        </p:txBody>
      </p:sp>
      <p:sp>
        <p:nvSpPr>
          <p:cNvPr id="22" name="Rectangle 21"/>
          <p:cNvSpPr>
            <a:spLocks noChangeArrowheads="1"/>
          </p:cNvSpPr>
          <p:nvPr userDrawn="1"/>
        </p:nvSpPr>
        <p:spPr bwMode="auto">
          <a:xfrm>
            <a:off x="0" y="6357938"/>
            <a:ext cx="9144000" cy="357187"/>
          </a:xfrm>
          <a:prstGeom prst="rect">
            <a:avLst/>
          </a:prstGeom>
          <a:gradFill rotWithShape="1">
            <a:gsLst>
              <a:gs pos="0">
                <a:srgbClr val="FF9933"/>
              </a:gs>
              <a:gs pos="50000">
                <a:schemeClr val="bg1"/>
              </a:gs>
              <a:gs pos="100000">
                <a:srgbClr val="FF6600"/>
              </a:gs>
            </a:gsLst>
            <a:lin ang="0" scaled="1"/>
          </a:gradFill>
          <a:ln w="9525" algn="ctr">
            <a:noFill/>
            <a:miter lim="800000"/>
            <a:headEnd/>
            <a:tailEnd/>
          </a:ln>
          <a:effectLst/>
        </p:spPr>
        <p:txBody>
          <a:bodyPr wrap="none" anchor="ctr"/>
          <a:lstStyle/>
          <a:p>
            <a:pPr>
              <a:defRPr/>
            </a:pPr>
            <a:endParaRPr lang="fr-FR"/>
          </a:p>
        </p:txBody>
      </p:sp>
      <p:sp>
        <p:nvSpPr>
          <p:cNvPr id="1026" name="Rectangle 2"/>
          <p:cNvSpPr>
            <a:spLocks noChangeArrowheads="1"/>
          </p:cNvSpPr>
          <p:nvPr userDrawn="1"/>
        </p:nvSpPr>
        <p:spPr bwMode="auto">
          <a:xfrm>
            <a:off x="0" y="0"/>
            <a:ext cx="9144000" cy="1071563"/>
          </a:xfrm>
          <a:prstGeom prst="rect">
            <a:avLst/>
          </a:prstGeom>
          <a:solidFill>
            <a:srgbClr val="0033CC"/>
          </a:solidFill>
          <a:ln w="9525">
            <a:solidFill>
              <a:srgbClr val="67452D"/>
            </a:solidFill>
            <a:miter lim="800000"/>
            <a:headEnd/>
            <a:tailEnd/>
          </a:ln>
        </p:spPr>
        <p:txBody>
          <a:bodyPr/>
          <a:lstStyle/>
          <a:p>
            <a:pPr fontAlgn="auto">
              <a:spcBef>
                <a:spcPts val="0"/>
              </a:spcBef>
              <a:spcAft>
                <a:spcPts val="0"/>
              </a:spcAft>
              <a:defRPr/>
            </a:pPr>
            <a:endParaRPr lang="fr-FR">
              <a:latin typeface="+mn-lt"/>
            </a:endParaRPr>
          </a:p>
        </p:txBody>
      </p:sp>
      <p:grpSp>
        <p:nvGrpSpPr>
          <p:cNvPr id="4101" name="Group 5"/>
          <p:cNvGrpSpPr>
            <a:grpSpLocks/>
          </p:cNvGrpSpPr>
          <p:nvPr userDrawn="1"/>
        </p:nvGrpSpPr>
        <p:grpSpPr bwMode="auto">
          <a:xfrm>
            <a:off x="7786688" y="0"/>
            <a:ext cx="1131887" cy="1071563"/>
            <a:chOff x="4345" y="8432"/>
            <a:chExt cx="2964" cy="2856"/>
          </a:xfrm>
        </p:grpSpPr>
        <p:grpSp>
          <p:nvGrpSpPr>
            <p:cNvPr id="4109" name="Group 46"/>
            <p:cNvGrpSpPr>
              <a:grpSpLocks/>
            </p:cNvGrpSpPr>
            <p:nvPr/>
          </p:nvGrpSpPr>
          <p:grpSpPr bwMode="auto">
            <a:xfrm>
              <a:off x="4345" y="8432"/>
              <a:ext cx="2964" cy="2856"/>
              <a:chOff x="105048150" y="106547775"/>
              <a:chExt cx="4680000" cy="4680000"/>
            </a:xfrm>
          </p:grpSpPr>
          <p:sp>
            <p:nvSpPr>
              <p:cNvPr id="33" name="Oval 47"/>
              <p:cNvSpPr>
                <a:spLocks noChangeArrowheads="1"/>
              </p:cNvSpPr>
              <p:nvPr/>
            </p:nvSpPr>
            <p:spPr bwMode="auto">
              <a:xfrm>
                <a:off x="105048150" y="106547775"/>
                <a:ext cx="4680000" cy="4680000"/>
              </a:xfrm>
              <a:prstGeom prst="ellipse">
                <a:avLst/>
              </a:prstGeom>
              <a:gradFill rotWithShape="1">
                <a:gsLst>
                  <a:gs pos="0">
                    <a:srgbClr val="003399"/>
                  </a:gs>
                  <a:gs pos="100000">
                    <a:srgbClr val="001847"/>
                  </a:gs>
                </a:gsLst>
                <a:lin ang="5400000" scaled="1"/>
              </a:gradFill>
              <a:ln w="9525" algn="in">
                <a:noFill/>
                <a:round/>
                <a:headEnd/>
                <a:tailEnd/>
              </a:ln>
            </p:spPr>
            <p:txBody>
              <a:bodyPr lIns="36576" tIns="36576" rIns="36576" bIns="36576"/>
              <a:lstStyle/>
              <a:p>
                <a:pPr>
                  <a:defRPr/>
                </a:pPr>
                <a:endParaRPr lang="fr-FR">
                  <a:latin typeface="Arial" pitchFamily="34" charset="0"/>
                </a:endParaRPr>
              </a:p>
            </p:txBody>
          </p:sp>
          <p:sp>
            <p:nvSpPr>
              <p:cNvPr id="34" name="Oval 48"/>
              <p:cNvSpPr>
                <a:spLocks noChangeArrowheads="1"/>
              </p:cNvSpPr>
              <p:nvPr/>
            </p:nvSpPr>
            <p:spPr bwMode="auto">
              <a:xfrm>
                <a:off x="105481362" y="106977641"/>
                <a:ext cx="3813576" cy="3820267"/>
              </a:xfrm>
              <a:prstGeom prst="ellipse">
                <a:avLst/>
              </a:prstGeom>
              <a:solidFill>
                <a:srgbClr val="FFFFFF"/>
              </a:solidFill>
              <a:ln w="9525" algn="in">
                <a:solidFill>
                  <a:srgbClr val="0066CC"/>
                </a:solidFill>
                <a:round/>
                <a:headEnd/>
                <a:tailEnd/>
              </a:ln>
            </p:spPr>
            <p:txBody>
              <a:bodyPr lIns="36576" tIns="36576" rIns="36576" bIns="36576"/>
              <a:lstStyle/>
              <a:p>
                <a:pPr>
                  <a:defRPr/>
                </a:pPr>
                <a:endParaRPr lang="fr-FR">
                  <a:latin typeface="Arial" pitchFamily="34" charset="0"/>
                </a:endParaRPr>
              </a:p>
            </p:txBody>
          </p:sp>
        </p:grpSp>
        <p:pic>
          <p:nvPicPr>
            <p:cNvPr id="4110" name="Picture 60" descr="SPECIALLOGOGUCE"/>
            <p:cNvPicPr>
              <a:picLocks noChangeAspect="1" noChangeArrowheads="1"/>
            </p:cNvPicPr>
            <p:nvPr userDrawn="1"/>
          </p:nvPicPr>
          <p:blipFill>
            <a:blip r:embed="rId14" cstate="print"/>
            <a:srcRect/>
            <a:stretch>
              <a:fillRect/>
            </a:stretch>
          </p:blipFill>
          <p:spPr bwMode="auto">
            <a:xfrm>
              <a:off x="5045" y="9044"/>
              <a:ext cx="1525" cy="1609"/>
            </a:xfrm>
            <a:prstGeom prst="rect">
              <a:avLst/>
            </a:prstGeom>
            <a:noFill/>
            <a:ln w="9525">
              <a:noFill/>
              <a:miter lim="800000"/>
              <a:headEnd/>
              <a:tailEnd/>
            </a:ln>
          </p:spPr>
        </p:pic>
      </p:grpSp>
      <p:sp>
        <p:nvSpPr>
          <p:cNvPr id="2" name="Espace réservé du titre 1"/>
          <p:cNvSpPr>
            <a:spLocks noGrp="1"/>
          </p:cNvSpPr>
          <p:nvPr userDrawn="1">
            <p:ph type="title"/>
          </p:nvPr>
        </p:nvSpPr>
        <p:spPr>
          <a:xfrm>
            <a:off x="1643063" y="142875"/>
            <a:ext cx="6215062" cy="857250"/>
          </a:xfrm>
          <a:prstGeom prst="rect">
            <a:avLst/>
          </a:prstGeom>
        </p:spPr>
        <p:txBody>
          <a:bodyPr vert="horz" lIns="91440" tIns="45720" rIns="91440" bIns="45720" rtlCol="0" anchor="ctr">
            <a:noAutofit/>
          </a:bodyPr>
          <a:lstStyle/>
          <a:p>
            <a:r>
              <a:rPr lang="fr-FR" dirty="0" smtClean="0"/>
              <a:t>Cliquez pour modifier le style du titre</a:t>
            </a:r>
            <a:endParaRPr lang="fr-FR" dirty="0"/>
          </a:p>
        </p:txBody>
      </p:sp>
      <p:sp>
        <p:nvSpPr>
          <p:cNvPr id="4103" name="Espace réservé du texte 2"/>
          <p:cNvSpPr>
            <a:spLocks noGrp="1"/>
          </p:cNvSpPr>
          <p:nvPr userDrawn="1">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userDrawn="1">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1E37E7F-AEA1-4BA9-B3CD-40586419E76E}" type="datetimeFigureOut">
              <a:rPr lang="fr-FR"/>
              <a:pPr>
                <a:defRPr/>
              </a:pPr>
              <a:t>22/08/2016</a:t>
            </a:fld>
            <a:endParaRPr lang="fr-FR" dirty="0"/>
          </a:p>
        </p:txBody>
      </p:sp>
      <p:sp>
        <p:nvSpPr>
          <p:cNvPr id="6" name="Espace réservé du numéro de diapositive 5"/>
          <p:cNvSpPr>
            <a:spLocks noGrp="1"/>
          </p:cNvSpPr>
          <p:nvPr userDrawn="1">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2450B45-E8D1-4D20-9DAF-C2CC2375ECC6}" type="slidenum">
              <a:rPr lang="fr-FR"/>
              <a:pPr>
                <a:defRPr/>
              </a:pPr>
              <a:t>‹N°›</a:t>
            </a:fld>
            <a:endParaRPr lang="fr-FR"/>
          </a:p>
        </p:txBody>
      </p:sp>
      <p:sp>
        <p:nvSpPr>
          <p:cNvPr id="20" name="Espace réservé du pied de page 4"/>
          <p:cNvSpPr>
            <a:spLocks noGrp="1"/>
          </p:cNvSpPr>
          <p:nvPr>
            <p:ph type="ftr" sz="quarter" idx="3"/>
          </p:nvPr>
        </p:nvSpPr>
        <p:spPr>
          <a:xfrm>
            <a:off x="2643188" y="6350000"/>
            <a:ext cx="3857625" cy="365125"/>
          </a:xfrm>
          <a:prstGeom prst="rect">
            <a:avLst/>
          </a:prstGeom>
        </p:spPr>
        <p:txBody>
          <a:bodyPr/>
          <a:lstStyle>
            <a:lvl1pPr algn="ctr" fontAlgn="auto">
              <a:spcBef>
                <a:spcPts val="0"/>
              </a:spcBef>
              <a:spcAft>
                <a:spcPts val="0"/>
              </a:spcAft>
              <a:defRPr sz="1200" b="1">
                <a:solidFill>
                  <a:schemeClr val="tx1"/>
                </a:solidFill>
                <a:effectLst>
                  <a:reflection blurRad="6350" stA="55000" endA="50" endPos="85000" dist="60007" dir="5400000" sy="-100000" algn="bl" rotWithShape="0"/>
                </a:effectLst>
                <a:latin typeface="+mn-lt"/>
              </a:defRPr>
            </a:lvl1pPr>
          </a:lstStyle>
          <a:p>
            <a:pPr>
              <a:defRPr/>
            </a:pPr>
            <a:endParaRPr lang="fr-FR"/>
          </a:p>
        </p:txBody>
      </p:sp>
      <p:sp>
        <p:nvSpPr>
          <p:cNvPr id="19" name="Rectangle 3"/>
          <p:cNvSpPr>
            <a:spLocks noChangeArrowheads="1"/>
          </p:cNvSpPr>
          <p:nvPr userDrawn="1"/>
        </p:nvSpPr>
        <p:spPr bwMode="auto">
          <a:xfrm flipH="1">
            <a:off x="0" y="1071563"/>
            <a:ext cx="9144000" cy="71437"/>
          </a:xfrm>
          <a:prstGeom prst="rect">
            <a:avLst/>
          </a:prstGeom>
          <a:solidFill>
            <a:srgbClr val="FF9933"/>
          </a:solidFill>
          <a:ln w="9525">
            <a:noFill/>
            <a:miter lim="800000"/>
            <a:headEnd/>
            <a:tailEnd/>
          </a:ln>
          <a:effectLst>
            <a:outerShdw blurRad="50800" dist="38100" dir="5400000" algn="t" rotWithShape="0">
              <a:prstClr val="black">
                <a:alpha val="40000"/>
              </a:prstClr>
            </a:outerShdw>
          </a:effectLst>
        </p:spPr>
        <p:txBody>
          <a:bodyPr/>
          <a:lstStyle/>
          <a:p>
            <a:pPr fontAlgn="auto">
              <a:spcBef>
                <a:spcPts val="0"/>
              </a:spcBef>
              <a:spcAft>
                <a:spcPts val="0"/>
              </a:spcAft>
              <a:defRPr/>
            </a:pPr>
            <a:endParaRPr lang="fr-FR">
              <a:latin typeface="+mn-lt"/>
            </a:endParaRPr>
          </a:p>
        </p:txBody>
      </p:sp>
      <p:pic>
        <p:nvPicPr>
          <p:cNvPr id="4108" name="Image 24" descr="globe2.gif"/>
          <p:cNvPicPr>
            <a:picLocks noChangeAspect="1"/>
          </p:cNvPicPr>
          <p:nvPr userDrawn="1"/>
        </p:nvPicPr>
        <p:blipFill>
          <a:blip r:embed="rId15" cstate="print"/>
          <a:srcRect/>
          <a:stretch>
            <a:fillRect/>
          </a:stretch>
        </p:blipFill>
        <p:spPr bwMode="auto">
          <a:xfrm>
            <a:off x="214313" y="0"/>
            <a:ext cx="1116012"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3600" b="1" kern="1200">
          <a:solidFill>
            <a:schemeClr val="bg1"/>
          </a:solidFill>
          <a:effectLst>
            <a:reflection blurRad="6350" stA="55000" endA="300" endPos="45500" dir="5400000" sy="-100000" algn="bl" rotWithShape="0"/>
          </a:effectLst>
          <a:latin typeface="+mj-lt"/>
          <a:ea typeface="+mj-ea"/>
          <a:cs typeface="+mj-cs"/>
        </a:defRPr>
      </a:lvl1pPr>
      <a:lvl2pPr algn="ctr" rtl="0" eaLnBrk="0" fontAlgn="base" hangingPunct="0">
        <a:spcBef>
          <a:spcPct val="0"/>
        </a:spcBef>
        <a:spcAft>
          <a:spcPct val="0"/>
        </a:spcAft>
        <a:defRPr sz="3600" b="1">
          <a:solidFill>
            <a:schemeClr val="bg1"/>
          </a:solidFill>
          <a:latin typeface="Calibri" pitchFamily="34" charset="0"/>
        </a:defRPr>
      </a:lvl2pPr>
      <a:lvl3pPr algn="ctr" rtl="0" eaLnBrk="0" fontAlgn="base" hangingPunct="0">
        <a:spcBef>
          <a:spcPct val="0"/>
        </a:spcBef>
        <a:spcAft>
          <a:spcPct val="0"/>
        </a:spcAft>
        <a:defRPr sz="3600" b="1">
          <a:solidFill>
            <a:schemeClr val="bg1"/>
          </a:solidFill>
          <a:latin typeface="Calibri" pitchFamily="34" charset="0"/>
        </a:defRPr>
      </a:lvl3pPr>
      <a:lvl4pPr algn="ctr" rtl="0" eaLnBrk="0" fontAlgn="base" hangingPunct="0">
        <a:spcBef>
          <a:spcPct val="0"/>
        </a:spcBef>
        <a:spcAft>
          <a:spcPct val="0"/>
        </a:spcAft>
        <a:defRPr sz="3600" b="1">
          <a:solidFill>
            <a:schemeClr val="bg1"/>
          </a:solidFill>
          <a:latin typeface="Calibri" pitchFamily="34" charset="0"/>
        </a:defRPr>
      </a:lvl4pPr>
      <a:lvl5pPr algn="ctr" rtl="0" eaLnBrk="0" fontAlgn="base" hangingPunct="0">
        <a:spcBef>
          <a:spcPct val="0"/>
        </a:spcBef>
        <a:spcAft>
          <a:spcPct val="0"/>
        </a:spcAft>
        <a:defRPr sz="3600" b="1">
          <a:solidFill>
            <a:schemeClr val="bg1"/>
          </a:solidFill>
          <a:latin typeface="Calibri" pitchFamily="34" charset="0"/>
        </a:defRPr>
      </a:lvl5pPr>
      <a:lvl6pPr marL="457200" algn="ctr" rtl="0" fontAlgn="base">
        <a:spcBef>
          <a:spcPct val="0"/>
        </a:spcBef>
        <a:spcAft>
          <a:spcPct val="0"/>
        </a:spcAft>
        <a:defRPr sz="3600" b="1">
          <a:solidFill>
            <a:schemeClr val="bg1"/>
          </a:solidFill>
          <a:latin typeface="Calibri" pitchFamily="34" charset="0"/>
        </a:defRPr>
      </a:lvl6pPr>
      <a:lvl7pPr marL="914400" algn="ctr" rtl="0" fontAlgn="base">
        <a:spcBef>
          <a:spcPct val="0"/>
        </a:spcBef>
        <a:spcAft>
          <a:spcPct val="0"/>
        </a:spcAft>
        <a:defRPr sz="3600" b="1">
          <a:solidFill>
            <a:schemeClr val="bg1"/>
          </a:solidFill>
          <a:latin typeface="Calibri" pitchFamily="34" charset="0"/>
        </a:defRPr>
      </a:lvl7pPr>
      <a:lvl8pPr marL="1371600" algn="ctr" rtl="0" fontAlgn="base">
        <a:spcBef>
          <a:spcPct val="0"/>
        </a:spcBef>
        <a:spcAft>
          <a:spcPct val="0"/>
        </a:spcAft>
        <a:defRPr sz="3600" b="1">
          <a:solidFill>
            <a:schemeClr val="bg1"/>
          </a:solidFill>
          <a:latin typeface="Calibri" pitchFamily="34" charset="0"/>
        </a:defRPr>
      </a:lvl8pPr>
      <a:lvl9pPr marL="1828800" algn="ctr" rtl="0" fontAlgn="base">
        <a:spcBef>
          <a:spcPct val="0"/>
        </a:spcBef>
        <a:spcAft>
          <a:spcPct val="0"/>
        </a:spcAft>
        <a:defRPr sz="36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6.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uichetunique-cameroun.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5.xml"/><Relationship Id="rId7"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9.bin"/><Relationship Id="rId5" Type="http://schemas.openxmlformats.org/officeDocument/2006/relationships/oleObject" Target="../embeddings/oleObject4.bin"/><Relationship Id="rId10" Type="http://schemas.openxmlformats.org/officeDocument/2006/relationships/oleObject" Target="../embeddings/oleObject8.bin"/><Relationship Id="rId4" Type="http://schemas.openxmlformats.org/officeDocument/2006/relationships/oleObject" Target="../embeddings/oleObject3.bin"/><Relationship Id="rId9"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7.wmf"/><Relationship Id="rId5" Type="http://schemas.openxmlformats.org/officeDocument/2006/relationships/diagramQuickStyle" Target="../diagrams/quickStyle3.xml"/><Relationship Id="rId10" Type="http://schemas.openxmlformats.org/officeDocument/2006/relationships/image" Target="../media/image6.wmf"/><Relationship Id="rId4" Type="http://schemas.openxmlformats.org/officeDocument/2006/relationships/diagramLayout" Target="../diagrams/layout3.xml"/><Relationship Id="rId9"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71612"/>
            <a:ext cx="9086936" cy="1398587"/>
          </a:xfrm>
        </p:spPr>
        <p:txBody>
          <a:bodyPr/>
          <a:lstStyle/>
          <a:p>
            <a:pPr>
              <a:defRPr/>
            </a:pPr>
            <a:r>
              <a:rPr lang="fr-FR" sz="5400" dirty="0" smtClean="0">
                <a:solidFill>
                  <a:srgbClr val="0033CC"/>
                </a:solidFill>
              </a:rPr>
              <a:t>Conférence Internationale sur les guichets uniques</a:t>
            </a:r>
            <a:endParaRPr lang="fr-FR" sz="5400" dirty="0">
              <a:solidFill>
                <a:srgbClr val="0033CC"/>
              </a:solidFill>
            </a:endParaRPr>
          </a:p>
        </p:txBody>
      </p:sp>
      <p:sp>
        <p:nvSpPr>
          <p:cNvPr id="4" name="Titre 1"/>
          <p:cNvSpPr txBox="1">
            <a:spLocks/>
          </p:cNvSpPr>
          <p:nvPr/>
        </p:nvSpPr>
        <p:spPr>
          <a:xfrm>
            <a:off x="2000232" y="5143512"/>
            <a:ext cx="5357818" cy="1000132"/>
          </a:xfrm>
          <a:prstGeom prst="rect">
            <a:avLst/>
          </a:prstGeom>
        </p:spPr>
        <p:txBody>
          <a:bodyPr anchor="ctr"/>
          <a:lstStyle/>
          <a:p>
            <a:pPr algn="ctr" eaLnBrk="0" hangingPunct="0">
              <a:defRPr/>
            </a:pPr>
            <a:r>
              <a:rPr lang="fr-FR" sz="3200" b="1" dirty="0">
                <a:effectLst>
                  <a:reflection blurRad="6350" stA="55000" endA="300" endPos="45500" dir="5400000" sy="-100000" algn="bl" rotWithShape="0"/>
                </a:effectLst>
                <a:latin typeface="+mj-lt"/>
                <a:ea typeface="+mj-ea"/>
                <a:cs typeface="+mj-cs"/>
              </a:rPr>
              <a:t>Isidore BIYIHA</a:t>
            </a:r>
          </a:p>
          <a:p>
            <a:pPr algn="ctr" eaLnBrk="0" hangingPunct="0">
              <a:defRPr/>
            </a:pPr>
            <a:r>
              <a:rPr lang="fr-FR" b="1" dirty="0">
                <a:solidFill>
                  <a:srgbClr val="0033CC"/>
                </a:solidFill>
                <a:effectLst>
                  <a:reflection blurRad="6350" stA="55000" endA="300" endPos="45500" dir="5400000" sy="-100000" algn="bl" rotWithShape="0"/>
                </a:effectLst>
                <a:latin typeface="+mj-lt"/>
                <a:ea typeface="+mj-ea"/>
                <a:cs typeface="+mj-cs"/>
              </a:rPr>
              <a:t>Directeur Général</a:t>
            </a:r>
          </a:p>
          <a:p>
            <a:pPr algn="ctr" eaLnBrk="0" hangingPunct="0">
              <a:defRPr/>
            </a:pPr>
            <a:r>
              <a:rPr lang="fr-FR" b="1" dirty="0">
                <a:solidFill>
                  <a:srgbClr val="0033CC"/>
                </a:solidFill>
                <a:effectLst>
                  <a:reflection blurRad="6350" stA="55000" endA="300" endPos="45500" dir="5400000" sy="-100000" algn="bl" rotWithShape="0"/>
                </a:effectLst>
                <a:latin typeface="+mj-lt"/>
                <a:ea typeface="+mj-ea"/>
                <a:cs typeface="+mj-cs"/>
              </a:rPr>
              <a:t> GUCE-GIE</a:t>
            </a:r>
          </a:p>
        </p:txBody>
      </p:sp>
      <p:sp>
        <p:nvSpPr>
          <p:cNvPr id="5" name="Sous-titre 2"/>
          <p:cNvSpPr>
            <a:spLocks noGrp="1"/>
          </p:cNvSpPr>
          <p:nvPr>
            <p:ph type="subTitle" idx="1"/>
          </p:nvPr>
        </p:nvSpPr>
        <p:spPr>
          <a:xfrm>
            <a:off x="0" y="3857625"/>
            <a:ext cx="9144000" cy="1143000"/>
          </a:xfrm>
        </p:spPr>
        <p:txBody>
          <a:bodyPr rtlCol="0">
            <a:normAutofit/>
          </a:bodyPr>
          <a:lstStyle/>
          <a:p>
            <a:pPr eaLnBrk="1" fontAlgn="auto" hangingPunct="1">
              <a:spcAft>
                <a:spcPts val="0"/>
              </a:spcAft>
              <a:buFont typeface="Arial" pitchFamily="34" charset="0"/>
              <a:buNone/>
              <a:defRPr/>
            </a:pPr>
            <a:r>
              <a:rPr lang="fr-FR" b="1" dirty="0" smtClean="0">
                <a:solidFill>
                  <a:srgbClr val="FF9933"/>
                </a:solidFill>
                <a:effectLst>
                  <a:outerShdw blurRad="38100" dist="38100" dir="2700000" algn="tl">
                    <a:srgbClr val="000000">
                      <a:alpha val="43137"/>
                    </a:srgbClr>
                  </a:outerShdw>
                </a:effectLst>
              </a:rPr>
              <a:t>Exemple du Guichet Unique des Opérations du Commerce Extérieur du Cameroun</a:t>
            </a:r>
            <a:endParaRPr lang="fr-FR" b="1" dirty="0">
              <a:solidFill>
                <a:srgbClr val="FF9933"/>
              </a:solidFill>
              <a:effectLst>
                <a:outerShdw blurRad="38100" dist="38100" dir="2700000" algn="tl">
                  <a:srgbClr val="000000">
                    <a:alpha val="43137"/>
                  </a:srgbClr>
                </a:outerShdw>
              </a:effectLst>
            </a:endParaRPr>
          </a:p>
        </p:txBody>
      </p:sp>
      <p:sp>
        <p:nvSpPr>
          <p:cNvPr id="6" name="Sous-titre 2"/>
          <p:cNvSpPr txBox="1">
            <a:spLocks/>
          </p:cNvSpPr>
          <p:nvPr/>
        </p:nvSpPr>
        <p:spPr bwMode="auto">
          <a:xfrm>
            <a:off x="0" y="3213100"/>
            <a:ext cx="9144000" cy="428625"/>
          </a:xfrm>
          <a:prstGeom prst="rect">
            <a:avLst/>
          </a:prstGeom>
          <a:noFill/>
          <a:ln w="9525">
            <a:noFill/>
            <a:miter lim="800000"/>
            <a:headEnd/>
            <a:tailEnd/>
          </a:ln>
        </p:spPr>
        <p:txBody>
          <a:bodyPr>
            <a:normAutofit lnSpcReduction="10000"/>
          </a:bodyPr>
          <a:lstStyle/>
          <a:p>
            <a:pPr algn="ctr" fontAlgn="auto">
              <a:spcBef>
                <a:spcPct val="20000"/>
              </a:spcBef>
              <a:spcAft>
                <a:spcPts val="0"/>
              </a:spcAft>
              <a:buFont typeface="Arial" pitchFamily="34" charset="0"/>
              <a:buNone/>
              <a:defRPr/>
            </a:pPr>
            <a:r>
              <a:rPr lang="fr-FR" sz="2400" dirty="0">
                <a:solidFill>
                  <a:srgbClr val="0033CC"/>
                </a:solidFill>
                <a:latin typeface="+mn-lt"/>
              </a:rPr>
              <a:t>Dakar du 5 au 7 novembre 2008</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3929058" y="3643314"/>
            <a:ext cx="919162" cy="523220"/>
          </a:xfrm>
          <a:prstGeom prst="rect">
            <a:avLst/>
          </a:prstGeom>
          <a:solidFill>
            <a:schemeClr val="tx2">
              <a:lumMod val="60000"/>
              <a:lumOff val="40000"/>
            </a:schemeClr>
          </a:solidFill>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fr-FR" sz="2800" dirty="0">
                <a:solidFill>
                  <a:srgbClr val="FFFFFF"/>
                </a:solidFill>
              </a:rPr>
              <a:t>SGS</a:t>
            </a:r>
            <a:endParaRPr lang="fr-FR" sz="1200" dirty="0">
              <a:solidFill>
                <a:srgbClr val="FFFFFF"/>
              </a:solidFill>
            </a:endParaRPr>
          </a:p>
        </p:txBody>
      </p:sp>
      <p:sp>
        <p:nvSpPr>
          <p:cNvPr id="1028" name="Text Box 3"/>
          <p:cNvSpPr txBox="1">
            <a:spLocks noChangeArrowheads="1"/>
          </p:cNvSpPr>
          <p:nvPr/>
        </p:nvSpPr>
        <p:spPr bwMode="auto">
          <a:xfrm>
            <a:off x="500034" y="3643314"/>
            <a:ext cx="2500330" cy="400110"/>
          </a:xfrm>
          <a:prstGeom prst="rect">
            <a:avLst/>
          </a:prstGeom>
          <a:solidFill>
            <a:srgbClr val="FF9933"/>
          </a:solidFill>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fr-FR" sz="2000" b="1" dirty="0">
                <a:solidFill>
                  <a:srgbClr val="FFFFFF"/>
                </a:solidFill>
              </a:rPr>
              <a:t>Recettes des Douanes</a:t>
            </a:r>
          </a:p>
        </p:txBody>
      </p:sp>
      <p:sp>
        <p:nvSpPr>
          <p:cNvPr id="1029" name="Text Box 4"/>
          <p:cNvSpPr txBox="1">
            <a:spLocks noChangeArrowheads="1"/>
          </p:cNvSpPr>
          <p:nvPr/>
        </p:nvSpPr>
        <p:spPr bwMode="auto">
          <a:xfrm>
            <a:off x="6500826" y="4786322"/>
            <a:ext cx="2340898" cy="52322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spAutoFit/>
          </a:bodyPr>
          <a:lstStyle/>
          <a:p>
            <a:pPr algn="ctr">
              <a:defRPr/>
            </a:pPr>
            <a:r>
              <a:rPr lang="fr-FR" sz="2800" b="1" dirty="0">
                <a:solidFill>
                  <a:srgbClr val="FFFFFF"/>
                </a:solidFill>
              </a:rPr>
              <a:t>Phytosanitaire</a:t>
            </a:r>
            <a:endParaRPr lang="fr-FR" sz="2000" b="1" dirty="0">
              <a:solidFill>
                <a:srgbClr val="FFFFFF"/>
              </a:solidFill>
            </a:endParaRPr>
          </a:p>
        </p:txBody>
      </p:sp>
      <p:sp>
        <p:nvSpPr>
          <p:cNvPr id="1030" name="Text Box 5"/>
          <p:cNvSpPr txBox="1">
            <a:spLocks noChangeArrowheads="1"/>
          </p:cNvSpPr>
          <p:nvPr/>
        </p:nvSpPr>
        <p:spPr bwMode="auto">
          <a:xfrm>
            <a:off x="3857620" y="4714884"/>
            <a:ext cx="1643074" cy="523220"/>
          </a:xfrm>
          <a:prstGeom prst="rect">
            <a:avLst/>
          </a:prstGeom>
          <a:solidFill>
            <a:srgbClr val="00B050"/>
          </a:solidFill>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fr-FR" sz="2800" b="1" dirty="0">
                <a:solidFill>
                  <a:schemeClr val="bg1"/>
                </a:solidFill>
              </a:rPr>
              <a:t>Banques</a:t>
            </a:r>
            <a:endParaRPr lang="fr-FR" sz="2000" b="1" dirty="0">
              <a:solidFill>
                <a:schemeClr val="bg1"/>
              </a:solidFill>
            </a:endParaRPr>
          </a:p>
        </p:txBody>
      </p:sp>
      <p:sp>
        <p:nvSpPr>
          <p:cNvPr id="1031" name="Rectangle 6"/>
          <p:cNvSpPr>
            <a:spLocks noChangeArrowheads="1"/>
          </p:cNvSpPr>
          <p:nvPr/>
        </p:nvSpPr>
        <p:spPr bwMode="auto">
          <a:xfrm>
            <a:off x="3286116" y="5572140"/>
            <a:ext cx="3714776" cy="442913"/>
          </a:xfrm>
          <a:prstGeom prst="rect">
            <a:avLst/>
          </a:prstGeom>
          <a:solidFill>
            <a:schemeClr val="tx2">
              <a:lumMod val="75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fr-FR" sz="2400" dirty="0">
                <a:solidFill>
                  <a:srgbClr val="FFFFFF"/>
                </a:solidFill>
              </a:rPr>
              <a:t>Port Autonome de Douala</a:t>
            </a:r>
            <a:endParaRPr lang="fr-FR" sz="2400" dirty="0"/>
          </a:p>
        </p:txBody>
      </p:sp>
      <p:sp>
        <p:nvSpPr>
          <p:cNvPr id="1032" name="Rectangle 7"/>
          <p:cNvSpPr>
            <a:spLocks noChangeArrowheads="1"/>
          </p:cNvSpPr>
          <p:nvPr/>
        </p:nvSpPr>
        <p:spPr bwMode="auto">
          <a:xfrm>
            <a:off x="5643570" y="3643314"/>
            <a:ext cx="3317871" cy="657225"/>
          </a:xfrm>
          <a:prstGeom prst="rect">
            <a:avLst/>
          </a:prstGeom>
          <a:solidFill>
            <a:schemeClr val="accent5">
              <a:lumMod val="75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fr-FR" sz="3200" b="1" dirty="0">
                <a:solidFill>
                  <a:srgbClr val="FFFFFF"/>
                </a:solidFill>
              </a:rPr>
              <a:t>Douanes</a:t>
            </a:r>
            <a:endParaRPr lang="fr-FR" sz="1600" b="1" dirty="0"/>
          </a:p>
        </p:txBody>
      </p:sp>
      <p:sp>
        <p:nvSpPr>
          <p:cNvPr id="1033" name="Text Box 8"/>
          <p:cNvSpPr txBox="1">
            <a:spLocks noChangeArrowheads="1"/>
          </p:cNvSpPr>
          <p:nvPr/>
        </p:nvSpPr>
        <p:spPr bwMode="auto">
          <a:xfrm>
            <a:off x="1000100" y="5214950"/>
            <a:ext cx="1331231" cy="52322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fr-FR" sz="2800" b="1" dirty="0">
                <a:solidFill>
                  <a:srgbClr val="FFFFFF"/>
                </a:solidFill>
              </a:rPr>
              <a:t>ONCC</a:t>
            </a:r>
          </a:p>
        </p:txBody>
      </p:sp>
      <p:sp>
        <p:nvSpPr>
          <p:cNvPr id="1034" name="Text Box 9"/>
          <p:cNvSpPr txBox="1">
            <a:spLocks noChangeArrowheads="1"/>
          </p:cNvSpPr>
          <p:nvPr/>
        </p:nvSpPr>
        <p:spPr bwMode="auto">
          <a:xfrm>
            <a:off x="571472" y="4500570"/>
            <a:ext cx="2298514" cy="400110"/>
          </a:xfrm>
          <a:prstGeom prst="rect">
            <a:avLst/>
          </a:prstGeom>
          <a:solidFill>
            <a:srgbClr val="002060"/>
          </a:solidFill>
          <a:ln>
            <a:headEnd/>
            <a:tailEnd/>
          </a:ln>
        </p:spPr>
        <p:style>
          <a:lnRef idx="0">
            <a:schemeClr val="dk1"/>
          </a:lnRef>
          <a:fillRef idx="3">
            <a:schemeClr val="dk1"/>
          </a:fillRef>
          <a:effectRef idx="3">
            <a:schemeClr val="dk1"/>
          </a:effectRef>
          <a:fontRef idx="minor">
            <a:schemeClr val="lt1"/>
          </a:fontRef>
        </p:style>
        <p:txBody>
          <a:bodyPr wrap="none">
            <a:spAutoFit/>
          </a:bodyPr>
          <a:lstStyle/>
          <a:p>
            <a:pPr algn="ctr">
              <a:defRPr/>
            </a:pPr>
            <a:r>
              <a:rPr lang="fr-FR" sz="2000" b="1" dirty="0">
                <a:solidFill>
                  <a:srgbClr val="FFFFFF"/>
                </a:solidFill>
              </a:rPr>
              <a:t>Service des changes</a:t>
            </a:r>
          </a:p>
        </p:txBody>
      </p:sp>
      <p:sp>
        <p:nvSpPr>
          <p:cNvPr id="1037" name="Titre 23"/>
          <p:cNvSpPr>
            <a:spLocks noGrp="1"/>
          </p:cNvSpPr>
          <p:nvPr>
            <p:ph type="title"/>
          </p:nvPr>
        </p:nvSpPr>
        <p:spPr/>
        <p:txBody>
          <a:bodyPr/>
          <a:lstStyle/>
          <a:p>
            <a:pPr>
              <a:defRPr/>
            </a:pPr>
            <a:r>
              <a:rPr lang="fr-FR" dirty="0" smtClean="0"/>
              <a:t>Les principaux acteurs</a:t>
            </a:r>
          </a:p>
        </p:txBody>
      </p:sp>
      <p:sp>
        <p:nvSpPr>
          <p:cNvPr id="21" name="Rectangle 1039"/>
          <p:cNvSpPr txBox="1">
            <a:spLocks noChangeArrowheads="1"/>
          </p:cNvSpPr>
          <p:nvPr/>
        </p:nvSpPr>
        <p:spPr bwMode="auto">
          <a:xfrm>
            <a:off x="214313" y="1285875"/>
            <a:ext cx="5000625" cy="571500"/>
          </a:xfrm>
          <a:prstGeom prst="rect">
            <a:avLst/>
          </a:prstGeom>
          <a:noFill/>
          <a:ln w="9525">
            <a:noFill/>
            <a:miter lim="800000"/>
            <a:headEnd/>
            <a:tailEnd/>
          </a:ln>
          <a:effectLst/>
        </p:spPr>
        <p:txBody>
          <a:bodyPr anchor="ctr"/>
          <a:lstStyle/>
          <a:p>
            <a:pPr eaLnBrk="0" hangingPunct="0">
              <a:defRPr/>
            </a:pPr>
            <a:r>
              <a:rPr lang="fr-FR" sz="3200" kern="0" dirty="0">
                <a:solidFill>
                  <a:srgbClr val="0033CC"/>
                </a:solidFill>
                <a:latin typeface="Arial"/>
                <a:ea typeface="+mj-ea"/>
                <a:cs typeface="+mj-cs"/>
              </a:rPr>
              <a:t>Usagers / utilisateurs :</a:t>
            </a:r>
          </a:p>
        </p:txBody>
      </p:sp>
      <p:sp>
        <p:nvSpPr>
          <p:cNvPr id="22" name="Text Box 9"/>
          <p:cNvSpPr txBox="1">
            <a:spLocks noChangeArrowheads="1"/>
          </p:cNvSpPr>
          <p:nvPr/>
        </p:nvSpPr>
        <p:spPr bwMode="auto">
          <a:xfrm>
            <a:off x="214282" y="2071678"/>
            <a:ext cx="1550617" cy="40011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spAutoFit/>
          </a:bodyPr>
          <a:lstStyle/>
          <a:p>
            <a:pPr>
              <a:defRPr/>
            </a:pPr>
            <a:r>
              <a:rPr lang="fr-FR" sz="2000" dirty="0">
                <a:solidFill>
                  <a:srgbClr val="FFFFFF"/>
                </a:solidFill>
              </a:rPr>
              <a:t>Importateurs</a:t>
            </a:r>
          </a:p>
        </p:txBody>
      </p:sp>
      <p:sp>
        <p:nvSpPr>
          <p:cNvPr id="23" name="Text Box 9"/>
          <p:cNvSpPr txBox="1">
            <a:spLocks noChangeArrowheads="1"/>
          </p:cNvSpPr>
          <p:nvPr/>
        </p:nvSpPr>
        <p:spPr bwMode="auto">
          <a:xfrm>
            <a:off x="2000232" y="2071678"/>
            <a:ext cx="1516954" cy="40011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fr-FR" sz="2000" dirty="0">
                <a:solidFill>
                  <a:srgbClr val="FFFFFF"/>
                </a:solidFill>
              </a:rPr>
              <a:t>Exportateurs</a:t>
            </a:r>
          </a:p>
        </p:txBody>
      </p:sp>
      <p:sp>
        <p:nvSpPr>
          <p:cNvPr id="24" name="Text Box 9"/>
          <p:cNvSpPr txBox="1">
            <a:spLocks noChangeArrowheads="1"/>
          </p:cNvSpPr>
          <p:nvPr/>
        </p:nvSpPr>
        <p:spPr bwMode="auto">
          <a:xfrm>
            <a:off x="3571869" y="2071678"/>
            <a:ext cx="3929090" cy="36933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fr-FR" dirty="0">
                <a:solidFill>
                  <a:srgbClr val="FFFFFF"/>
                </a:solidFill>
              </a:rPr>
              <a:t>Commissionnaires en Douane Agréés</a:t>
            </a:r>
          </a:p>
        </p:txBody>
      </p:sp>
      <p:sp>
        <p:nvSpPr>
          <p:cNvPr id="25" name="Text Box 9"/>
          <p:cNvSpPr txBox="1">
            <a:spLocks noChangeArrowheads="1"/>
          </p:cNvSpPr>
          <p:nvPr/>
        </p:nvSpPr>
        <p:spPr bwMode="auto">
          <a:xfrm>
            <a:off x="7572396" y="2071678"/>
            <a:ext cx="1378454" cy="4001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fr-FR" sz="2000" dirty="0">
                <a:solidFill>
                  <a:srgbClr val="FFFFFF"/>
                </a:solidFill>
              </a:rPr>
              <a:t>Transitaires</a:t>
            </a:r>
          </a:p>
        </p:txBody>
      </p:sp>
      <p:sp>
        <p:nvSpPr>
          <p:cNvPr id="26" name="Rectangle 1039"/>
          <p:cNvSpPr txBox="1">
            <a:spLocks noChangeArrowheads="1"/>
          </p:cNvSpPr>
          <p:nvPr/>
        </p:nvSpPr>
        <p:spPr bwMode="auto">
          <a:xfrm>
            <a:off x="214313" y="2786063"/>
            <a:ext cx="5000625" cy="571500"/>
          </a:xfrm>
          <a:prstGeom prst="rect">
            <a:avLst/>
          </a:prstGeom>
          <a:noFill/>
          <a:ln w="9525">
            <a:noFill/>
            <a:miter lim="800000"/>
            <a:headEnd/>
            <a:tailEnd/>
          </a:ln>
          <a:effectLst/>
        </p:spPr>
        <p:txBody>
          <a:bodyPr anchor="ctr"/>
          <a:lstStyle/>
          <a:p>
            <a:pPr eaLnBrk="0" hangingPunct="0">
              <a:defRPr/>
            </a:pPr>
            <a:r>
              <a:rPr lang="fr-FR" sz="3200" kern="0" dirty="0">
                <a:solidFill>
                  <a:srgbClr val="0033CC"/>
                </a:solidFill>
                <a:latin typeface="Arial"/>
                <a:ea typeface="+mj-ea"/>
                <a:cs typeface="+mj-cs"/>
              </a:rPr>
              <a:t>Intervenants:</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5"/>
          <p:cNvSpPr>
            <a:spLocks noGrp="1"/>
          </p:cNvSpPr>
          <p:nvPr>
            <p:ph type="sldNum" sz="quarter" idx="12"/>
          </p:nvPr>
        </p:nvSpPr>
        <p:spPr/>
        <p:txBody>
          <a:bodyPr/>
          <a:lstStyle/>
          <a:p>
            <a:pPr>
              <a:defRPr/>
            </a:pPr>
            <a:fld id="{712B24A9-40B5-4FAD-BF52-F0640640F7AE}" type="slidenum">
              <a:rPr lang="en-US"/>
              <a:pPr>
                <a:defRPr/>
              </a:pPr>
              <a:t>11</a:t>
            </a:fld>
            <a:endParaRPr lang="en-US" dirty="0"/>
          </a:p>
        </p:txBody>
      </p:sp>
      <p:sp>
        <p:nvSpPr>
          <p:cNvPr id="36" name="Rectangle 2"/>
          <p:cNvSpPr>
            <a:spLocks noGrp="1" noChangeArrowheads="1"/>
          </p:cNvSpPr>
          <p:nvPr>
            <p:ph type="title"/>
          </p:nvPr>
        </p:nvSpPr>
        <p:spPr/>
        <p:txBody>
          <a:bodyPr/>
          <a:lstStyle/>
          <a:p>
            <a:pPr eaLnBrk="1" hangingPunct="1">
              <a:defRPr/>
            </a:pPr>
            <a:r>
              <a:rPr lang="fr-FR" dirty="0" smtClean="0"/>
              <a:t>Mesure de performance</a:t>
            </a:r>
          </a:p>
        </p:txBody>
      </p:sp>
      <p:sp>
        <p:nvSpPr>
          <p:cNvPr id="5" name="Rectangle 2"/>
          <p:cNvSpPr>
            <a:spLocks noChangeArrowheads="1"/>
          </p:cNvSpPr>
          <p:nvPr/>
        </p:nvSpPr>
        <p:spPr bwMode="auto">
          <a:xfrm>
            <a:off x="357188" y="1285875"/>
            <a:ext cx="8642350" cy="630238"/>
          </a:xfrm>
          <a:prstGeom prst="rect">
            <a:avLst/>
          </a:prstGeom>
          <a:noFill/>
          <a:ln w="9525">
            <a:noFill/>
            <a:miter lim="800000"/>
            <a:headEnd/>
            <a:tailEnd/>
          </a:ln>
          <a:effectLst/>
        </p:spPr>
        <p:txBody>
          <a:bodyPr anchor="ctr"/>
          <a:lstStyle/>
          <a:p>
            <a:pPr algn="ctr">
              <a:defRPr/>
            </a:pPr>
            <a:r>
              <a:rPr lang="fr-FR" sz="3200" b="1" dirty="0">
                <a:solidFill>
                  <a:srgbClr val="FF9933"/>
                </a:solidFill>
                <a:effectLst>
                  <a:outerShdw blurRad="38100" dist="38100" dir="2700000" algn="tl">
                    <a:srgbClr val="000000">
                      <a:alpha val="43137"/>
                    </a:srgbClr>
                  </a:outerShdw>
                </a:effectLst>
              </a:rPr>
              <a:t>Analyse Séquentielle</a:t>
            </a:r>
          </a:p>
        </p:txBody>
      </p:sp>
      <p:sp>
        <p:nvSpPr>
          <p:cNvPr id="25605" name="Rectangle 3"/>
          <p:cNvSpPr>
            <a:spLocks noChangeArrowheads="1"/>
          </p:cNvSpPr>
          <p:nvPr/>
        </p:nvSpPr>
        <p:spPr bwMode="auto">
          <a:xfrm>
            <a:off x="357188" y="2643188"/>
            <a:ext cx="8604250" cy="1500187"/>
          </a:xfrm>
          <a:prstGeom prst="rect">
            <a:avLst/>
          </a:prstGeom>
          <a:noFill/>
          <a:ln w="9525">
            <a:noFill/>
            <a:miter lim="800000"/>
            <a:headEnd/>
            <a:tailEnd/>
          </a:ln>
        </p:spPr>
        <p:txBody>
          <a:bodyPr/>
          <a:lstStyle/>
          <a:p>
            <a:pPr marL="623888" indent="-438150">
              <a:lnSpc>
                <a:spcPct val="90000"/>
              </a:lnSpc>
              <a:spcBef>
                <a:spcPct val="20000"/>
              </a:spcBef>
            </a:pPr>
            <a:r>
              <a:rPr lang="fr-FR">
                <a:solidFill>
                  <a:srgbClr val="0033CC"/>
                </a:solidFill>
              </a:rPr>
              <a:t>	</a:t>
            </a:r>
            <a:r>
              <a:rPr lang="fr-FR" sz="2400">
                <a:solidFill>
                  <a:srgbClr val="0033CC"/>
                </a:solidFill>
              </a:rPr>
              <a:t>Effectuée grâce à l’application </a:t>
            </a:r>
            <a:r>
              <a:rPr lang="fr-FR" sz="2400" b="1" i="1">
                <a:solidFill>
                  <a:srgbClr val="0033CC"/>
                </a:solidFill>
              </a:rPr>
              <a:t>TRADE</a:t>
            </a:r>
            <a:r>
              <a:rPr lang="fr-FR" sz="2400" i="1">
                <a:solidFill>
                  <a:srgbClr val="0033CC"/>
                </a:solidFill>
              </a:rPr>
              <a:t>, </a:t>
            </a:r>
            <a:r>
              <a:rPr lang="fr-FR" sz="2400">
                <a:solidFill>
                  <a:srgbClr val="0033CC"/>
                </a:solidFill>
              </a:rPr>
              <a:t>l’analyse séquentielle permet, après découpage du processus de dédouanement en séquences (Amont GUCE, GUCE et Aval GUCE), d’étudier les différents comportements des usagers et des intervenants en vue de déterminer les responsabilités en matière de délais.</a:t>
            </a:r>
          </a:p>
          <a:p>
            <a:pPr marL="623888" indent="-438150">
              <a:lnSpc>
                <a:spcPct val="90000"/>
              </a:lnSpc>
              <a:spcBef>
                <a:spcPct val="20000"/>
              </a:spcBef>
              <a:buFont typeface="Wingdings" pitchFamily="2" charset="2"/>
              <a:buNone/>
            </a:pPr>
            <a:r>
              <a:rPr lang="fr-FR" sz="2400">
                <a:solidFill>
                  <a:srgbClr val="0033CC"/>
                </a:solidFill>
              </a:rPr>
              <a:t> </a:t>
            </a:r>
          </a:p>
        </p:txBody>
      </p:sp>
      <p:sp>
        <p:nvSpPr>
          <p:cNvPr id="25606" name="Rectangle 9"/>
          <p:cNvSpPr>
            <a:spLocks noChangeArrowheads="1"/>
          </p:cNvSpPr>
          <p:nvPr/>
        </p:nvSpPr>
        <p:spPr bwMode="auto">
          <a:xfrm>
            <a:off x="0" y="3429000"/>
            <a:ext cx="8820150" cy="1357313"/>
          </a:xfrm>
          <a:prstGeom prst="rect">
            <a:avLst/>
          </a:prstGeom>
          <a:noFill/>
          <a:ln w="9525">
            <a:noFill/>
            <a:miter lim="800000"/>
            <a:headEnd/>
            <a:tailEnd/>
          </a:ln>
        </p:spPr>
        <p:txBody>
          <a:bodyPr/>
          <a:lstStyle/>
          <a:p>
            <a:pPr marL="623888" indent="-438150">
              <a:lnSpc>
                <a:spcPct val="90000"/>
              </a:lnSpc>
              <a:spcBef>
                <a:spcPct val="20000"/>
              </a:spcBef>
            </a:pPr>
            <a:r>
              <a:rPr lang="fr-FR">
                <a:solidFill>
                  <a:srgbClr val="0033CC"/>
                </a:solidFill>
              </a:rPr>
              <a:t>       </a:t>
            </a:r>
            <a:endParaRPr lang="fr-FR" sz="2800">
              <a:solidFill>
                <a:srgbClr val="0033CC"/>
              </a:solidFill>
            </a:endParaRPr>
          </a:p>
          <a:p>
            <a:pPr marL="1497013" lvl="2" indent="-228600">
              <a:lnSpc>
                <a:spcPct val="80000"/>
              </a:lnSpc>
              <a:spcBef>
                <a:spcPct val="20000"/>
              </a:spcBef>
            </a:pPr>
            <a:endParaRPr lang="fr-FR" sz="2000">
              <a:solidFill>
                <a:srgbClr val="0033CC"/>
              </a:solidFill>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5"/>
          <p:cNvSpPr>
            <a:spLocks noGrp="1"/>
          </p:cNvSpPr>
          <p:nvPr>
            <p:ph type="sldNum" sz="quarter" idx="12"/>
          </p:nvPr>
        </p:nvSpPr>
        <p:spPr/>
        <p:txBody>
          <a:bodyPr/>
          <a:lstStyle/>
          <a:p>
            <a:pPr>
              <a:defRPr/>
            </a:pPr>
            <a:fld id="{433B5396-256E-4483-95E2-D45C77EE6239}" type="slidenum">
              <a:rPr lang="en-US"/>
              <a:pPr>
                <a:defRPr/>
              </a:pPr>
              <a:t>12</a:t>
            </a:fld>
            <a:endParaRPr lang="en-US" dirty="0"/>
          </a:p>
        </p:txBody>
      </p:sp>
      <p:sp>
        <p:nvSpPr>
          <p:cNvPr id="36" name="Rectangle 2"/>
          <p:cNvSpPr>
            <a:spLocks noGrp="1" noChangeArrowheads="1"/>
          </p:cNvSpPr>
          <p:nvPr>
            <p:ph type="title"/>
          </p:nvPr>
        </p:nvSpPr>
        <p:spPr/>
        <p:txBody>
          <a:bodyPr/>
          <a:lstStyle/>
          <a:p>
            <a:pPr eaLnBrk="1" hangingPunct="1">
              <a:defRPr/>
            </a:pPr>
            <a:r>
              <a:rPr lang="fr-FR" dirty="0" smtClean="0"/>
              <a:t>Impact de la mise en place</a:t>
            </a:r>
          </a:p>
        </p:txBody>
      </p:sp>
      <p:sp>
        <p:nvSpPr>
          <p:cNvPr id="5" name="Rectangle 2"/>
          <p:cNvSpPr>
            <a:spLocks noChangeArrowheads="1"/>
          </p:cNvSpPr>
          <p:nvPr/>
        </p:nvSpPr>
        <p:spPr bwMode="auto">
          <a:xfrm>
            <a:off x="357188" y="1155700"/>
            <a:ext cx="8642350" cy="630238"/>
          </a:xfrm>
          <a:prstGeom prst="rect">
            <a:avLst/>
          </a:prstGeom>
          <a:noFill/>
          <a:ln w="9525">
            <a:noFill/>
            <a:miter lim="800000"/>
            <a:headEnd/>
            <a:tailEnd/>
          </a:ln>
          <a:effectLst/>
        </p:spPr>
        <p:txBody>
          <a:bodyPr anchor="ctr"/>
          <a:lstStyle/>
          <a:p>
            <a:pPr algn="ctr">
              <a:defRPr/>
            </a:pPr>
            <a:r>
              <a:rPr lang="fr-FR" sz="3200" b="1" dirty="0">
                <a:solidFill>
                  <a:srgbClr val="FF9933"/>
                </a:solidFill>
                <a:effectLst>
                  <a:outerShdw blurRad="38100" dist="38100" dir="2700000" algn="tl">
                    <a:srgbClr val="000000">
                      <a:alpha val="43137"/>
                    </a:srgbClr>
                  </a:outerShdw>
                </a:effectLst>
              </a:rPr>
              <a:t>Réduction progressive des délais</a:t>
            </a:r>
          </a:p>
        </p:txBody>
      </p:sp>
      <p:pic>
        <p:nvPicPr>
          <p:cNvPr id="26629" name="Image 2"/>
          <p:cNvPicPr>
            <a:picLocks noChangeAspect="1" noChangeArrowheads="1"/>
          </p:cNvPicPr>
          <p:nvPr/>
        </p:nvPicPr>
        <p:blipFill>
          <a:blip r:embed="rId3" cstate="print"/>
          <a:srcRect/>
          <a:stretch>
            <a:fillRect/>
          </a:stretch>
        </p:blipFill>
        <p:spPr bwMode="auto">
          <a:xfrm>
            <a:off x="500063" y="1785938"/>
            <a:ext cx="8358187" cy="43576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5"/>
          <p:cNvSpPr>
            <a:spLocks noGrp="1"/>
          </p:cNvSpPr>
          <p:nvPr>
            <p:ph type="sldNum" sz="quarter" idx="12"/>
          </p:nvPr>
        </p:nvSpPr>
        <p:spPr/>
        <p:txBody>
          <a:bodyPr/>
          <a:lstStyle/>
          <a:p>
            <a:pPr>
              <a:defRPr/>
            </a:pPr>
            <a:fld id="{250153D0-6E08-4D1C-B8A5-29FA79DF0D6F}" type="slidenum">
              <a:rPr lang="en-US"/>
              <a:pPr>
                <a:defRPr/>
              </a:pPr>
              <a:t>13</a:t>
            </a:fld>
            <a:endParaRPr lang="en-US" dirty="0"/>
          </a:p>
        </p:txBody>
      </p:sp>
      <p:sp>
        <p:nvSpPr>
          <p:cNvPr id="36" name="Rectangle 2"/>
          <p:cNvSpPr>
            <a:spLocks noGrp="1" noChangeArrowheads="1"/>
          </p:cNvSpPr>
          <p:nvPr>
            <p:ph type="title"/>
          </p:nvPr>
        </p:nvSpPr>
        <p:spPr/>
        <p:txBody>
          <a:bodyPr/>
          <a:lstStyle/>
          <a:p>
            <a:pPr eaLnBrk="1" hangingPunct="1">
              <a:defRPr/>
            </a:pPr>
            <a:r>
              <a:rPr lang="fr-FR" dirty="0" smtClean="0"/>
              <a:t>Mesure de performance</a:t>
            </a:r>
          </a:p>
        </p:txBody>
      </p:sp>
      <p:sp>
        <p:nvSpPr>
          <p:cNvPr id="5" name="Rectangle 2"/>
          <p:cNvSpPr>
            <a:spLocks noChangeArrowheads="1"/>
          </p:cNvSpPr>
          <p:nvPr/>
        </p:nvSpPr>
        <p:spPr bwMode="auto">
          <a:xfrm>
            <a:off x="357188" y="1285875"/>
            <a:ext cx="8642350" cy="630238"/>
          </a:xfrm>
          <a:prstGeom prst="rect">
            <a:avLst/>
          </a:prstGeom>
          <a:noFill/>
          <a:ln w="9525">
            <a:noFill/>
            <a:miter lim="800000"/>
            <a:headEnd/>
            <a:tailEnd/>
          </a:ln>
          <a:effectLst/>
        </p:spPr>
        <p:txBody>
          <a:bodyPr anchor="ctr"/>
          <a:lstStyle/>
          <a:p>
            <a:pPr algn="ctr">
              <a:defRPr/>
            </a:pPr>
            <a:r>
              <a:rPr lang="fr-FR" sz="3200" b="1" dirty="0">
                <a:solidFill>
                  <a:srgbClr val="FF9933"/>
                </a:solidFill>
                <a:effectLst>
                  <a:outerShdw blurRad="38100" dist="38100" dir="2700000" algn="tl">
                    <a:srgbClr val="000000">
                      <a:alpha val="43137"/>
                    </a:srgbClr>
                  </a:outerShdw>
                </a:effectLst>
              </a:rPr>
              <a:t>Enquêtes de satisfaction</a:t>
            </a:r>
          </a:p>
        </p:txBody>
      </p:sp>
      <p:sp>
        <p:nvSpPr>
          <p:cNvPr id="27653" name="Rectangle 2"/>
          <p:cNvSpPr txBox="1">
            <a:spLocks noChangeArrowheads="1"/>
          </p:cNvSpPr>
          <p:nvPr/>
        </p:nvSpPr>
        <p:spPr bwMode="auto">
          <a:xfrm>
            <a:off x="428625" y="2000250"/>
            <a:ext cx="8458200" cy="15240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fr-FR" sz="3200">
                <a:solidFill>
                  <a:srgbClr val="0033CC"/>
                </a:solidFill>
                <a:latin typeface="Calibri" pitchFamily="34" charset="0"/>
              </a:rPr>
              <a:t>Une enquête réalisée en juillet 2007 auprès des utilisateurs du GUCE, a permis de mesurer un grand intérêt pour le GUCE</a:t>
            </a:r>
            <a:endParaRPr lang="fr-FR" sz="3200" b="1">
              <a:solidFill>
                <a:srgbClr val="0033CC"/>
              </a:solidFill>
              <a:latin typeface="Calibri" pitchFamily="34" charset="0"/>
            </a:endParaRPr>
          </a:p>
        </p:txBody>
      </p:sp>
      <p:graphicFrame>
        <p:nvGraphicFramePr>
          <p:cNvPr id="12" name="Diagramme 11"/>
          <p:cNvGraphicFramePr/>
          <p:nvPr/>
        </p:nvGraphicFramePr>
        <p:xfrm>
          <a:off x="0" y="3571876"/>
          <a:ext cx="9144000" cy="2643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5"/>
          <p:cNvSpPr>
            <a:spLocks noGrp="1"/>
          </p:cNvSpPr>
          <p:nvPr>
            <p:ph type="sldNum" sz="quarter" idx="12"/>
          </p:nvPr>
        </p:nvSpPr>
        <p:spPr/>
        <p:txBody>
          <a:bodyPr/>
          <a:lstStyle/>
          <a:p>
            <a:pPr>
              <a:defRPr/>
            </a:pPr>
            <a:fld id="{AEF2CB6E-8A92-467A-A65B-28718A08067E}" type="slidenum">
              <a:rPr lang="en-US"/>
              <a:pPr>
                <a:defRPr/>
              </a:pPr>
              <a:t>14</a:t>
            </a:fld>
            <a:endParaRPr lang="en-US" dirty="0"/>
          </a:p>
        </p:txBody>
      </p:sp>
      <p:sp>
        <p:nvSpPr>
          <p:cNvPr id="36" name="Rectangle 2"/>
          <p:cNvSpPr>
            <a:spLocks noGrp="1" noChangeArrowheads="1"/>
          </p:cNvSpPr>
          <p:nvPr>
            <p:ph type="title"/>
          </p:nvPr>
        </p:nvSpPr>
        <p:spPr/>
        <p:txBody>
          <a:bodyPr/>
          <a:lstStyle/>
          <a:p>
            <a:pPr eaLnBrk="1" hangingPunct="1">
              <a:defRPr/>
            </a:pPr>
            <a:r>
              <a:rPr lang="fr-FR" dirty="0" smtClean="0"/>
              <a:t>Limites du GUCE Physique</a:t>
            </a:r>
          </a:p>
        </p:txBody>
      </p:sp>
      <p:pic>
        <p:nvPicPr>
          <p:cNvPr id="28676" name="Picture 1026" descr="C:\images\presentation-shéma\présentation20-04-01\Traitement des documents papier.GIF"/>
          <p:cNvPicPr>
            <a:picLocks noChangeAspect="1" noChangeArrowheads="1"/>
          </p:cNvPicPr>
          <p:nvPr/>
        </p:nvPicPr>
        <p:blipFill>
          <a:blip r:embed="rId3" cstate="print"/>
          <a:srcRect/>
          <a:stretch>
            <a:fillRect/>
          </a:stretch>
        </p:blipFill>
        <p:spPr bwMode="auto">
          <a:xfrm>
            <a:off x="142875" y="1214438"/>
            <a:ext cx="4572000" cy="4929187"/>
          </a:xfrm>
          <a:prstGeom prst="rect">
            <a:avLst/>
          </a:prstGeom>
          <a:noFill/>
          <a:ln w="9525">
            <a:noFill/>
            <a:miter lim="800000"/>
            <a:headEnd/>
            <a:tailEnd/>
          </a:ln>
        </p:spPr>
      </p:pic>
      <p:graphicFrame>
        <p:nvGraphicFramePr>
          <p:cNvPr id="9" name="Diagramme 8"/>
          <p:cNvGraphicFramePr/>
          <p:nvPr/>
        </p:nvGraphicFramePr>
        <p:xfrm>
          <a:off x="4714876" y="1500174"/>
          <a:ext cx="442912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5"/>
          <p:cNvSpPr>
            <a:spLocks noGrp="1"/>
          </p:cNvSpPr>
          <p:nvPr>
            <p:ph type="sldNum" sz="quarter" idx="12"/>
          </p:nvPr>
        </p:nvSpPr>
        <p:spPr/>
        <p:txBody>
          <a:bodyPr/>
          <a:lstStyle/>
          <a:p>
            <a:pPr>
              <a:defRPr/>
            </a:pPr>
            <a:fld id="{0285B68C-B0B9-4AE6-90F3-06CD3993F71F}" type="slidenum">
              <a:rPr lang="en-US"/>
              <a:pPr>
                <a:defRPr/>
              </a:pPr>
              <a:t>15</a:t>
            </a:fld>
            <a:endParaRPr lang="en-US" dirty="0"/>
          </a:p>
        </p:txBody>
      </p:sp>
      <p:sp>
        <p:nvSpPr>
          <p:cNvPr id="36" name="Rectangle 2"/>
          <p:cNvSpPr>
            <a:spLocks noGrp="1" noChangeArrowheads="1"/>
          </p:cNvSpPr>
          <p:nvPr>
            <p:ph type="title"/>
          </p:nvPr>
        </p:nvSpPr>
        <p:spPr/>
        <p:txBody>
          <a:bodyPr/>
          <a:lstStyle/>
          <a:p>
            <a:pPr eaLnBrk="1" hangingPunct="1">
              <a:defRPr/>
            </a:pPr>
            <a:r>
              <a:rPr lang="fr-FR" dirty="0" smtClean="0"/>
              <a:t>Limites du GUCE Physique</a:t>
            </a:r>
          </a:p>
        </p:txBody>
      </p:sp>
      <p:sp>
        <p:nvSpPr>
          <p:cNvPr id="29700" name="Rectangle 5"/>
          <p:cNvSpPr>
            <a:spLocks noChangeArrowheads="1"/>
          </p:cNvSpPr>
          <p:nvPr/>
        </p:nvSpPr>
        <p:spPr bwMode="auto">
          <a:xfrm>
            <a:off x="250825" y="1412875"/>
            <a:ext cx="8893175" cy="4565650"/>
          </a:xfrm>
          <a:prstGeom prst="rect">
            <a:avLst/>
          </a:prstGeom>
          <a:noFill/>
          <a:ln w="9525">
            <a:noFill/>
            <a:miter lim="800000"/>
            <a:headEnd/>
            <a:tailEnd/>
          </a:ln>
        </p:spPr>
        <p:txBody>
          <a:bodyPr/>
          <a:lstStyle/>
          <a:p>
            <a:pPr marL="1150938" lvl="2" indent="-228600">
              <a:spcBef>
                <a:spcPct val="20000"/>
              </a:spcBef>
              <a:buFont typeface="Arial" charset="0"/>
              <a:buChar char="•"/>
            </a:pPr>
            <a:r>
              <a:rPr lang="en-US" sz="2600">
                <a:solidFill>
                  <a:srgbClr val="0033CC"/>
                </a:solidFill>
              </a:rPr>
              <a:t>Malgré les gains de temps, plusieurs observations peuvent être faites sur ce système d’organisation :</a:t>
            </a:r>
          </a:p>
          <a:p>
            <a:pPr marL="1600200" lvl="3" indent="-228600">
              <a:spcBef>
                <a:spcPct val="20000"/>
              </a:spcBef>
              <a:buFont typeface="Arial" charset="0"/>
              <a:buChar char="•"/>
            </a:pPr>
            <a:r>
              <a:rPr lang="en-US">
                <a:solidFill>
                  <a:srgbClr val="0033CC"/>
                </a:solidFill>
              </a:rPr>
              <a:t>le nombre de flux reste important </a:t>
            </a:r>
          </a:p>
          <a:p>
            <a:pPr marL="1600200" lvl="3" indent="-228600">
              <a:spcBef>
                <a:spcPct val="20000"/>
              </a:spcBef>
              <a:buFont typeface="Arial" charset="0"/>
              <a:buChar char="•"/>
            </a:pPr>
            <a:r>
              <a:rPr lang="en-US">
                <a:solidFill>
                  <a:srgbClr val="0033CC"/>
                </a:solidFill>
              </a:rPr>
              <a:t>Les traitements sont manuels</a:t>
            </a:r>
          </a:p>
          <a:p>
            <a:pPr marL="1150938" lvl="2" indent="-228600">
              <a:spcBef>
                <a:spcPct val="20000"/>
              </a:spcBef>
              <a:buFont typeface="Arial" charset="0"/>
              <a:buChar char="•"/>
            </a:pPr>
            <a:endParaRPr lang="en-US" sz="1400">
              <a:solidFill>
                <a:srgbClr val="0033CC"/>
              </a:solidFill>
            </a:endParaRPr>
          </a:p>
          <a:p>
            <a:pPr marL="1150938" lvl="2" indent="-228600">
              <a:spcBef>
                <a:spcPct val="20000"/>
              </a:spcBef>
              <a:buFont typeface="Arial" charset="0"/>
              <a:buChar char="•"/>
            </a:pPr>
            <a:r>
              <a:rPr lang="en-US">
                <a:solidFill>
                  <a:srgbClr val="0033CC"/>
                </a:solidFill>
              </a:rPr>
              <a:t> </a:t>
            </a:r>
            <a:r>
              <a:rPr lang="en-US" sz="2600">
                <a:solidFill>
                  <a:srgbClr val="0033CC"/>
                </a:solidFill>
              </a:rPr>
              <a:t>L’objectif de réduction des délais de passage portuaire recherché par le GUCE peut être amélioré par une meilleure coordination et harmonisation de la circulation des flux physiques, financiers et d’information dont l’aboutissement est le passage au </a:t>
            </a:r>
            <a:r>
              <a:rPr lang="en-US" sz="2600" b="1">
                <a:solidFill>
                  <a:srgbClr val="FF9933"/>
                </a:solidFill>
              </a:rPr>
              <a:t>GUICHET UNIQUE ELECTRONIQUE</a:t>
            </a:r>
            <a:r>
              <a:rPr lang="en-US" sz="2600">
                <a:solidFill>
                  <a:srgbClr val="FF9933"/>
                </a:solidFill>
              </a:rPr>
              <a:t>.</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857356" y="1714488"/>
          <a:ext cx="6096000" cy="135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3" name="ZoneTexte 3"/>
          <p:cNvSpPr txBox="1">
            <a:spLocks noChangeArrowheads="1"/>
          </p:cNvSpPr>
          <p:nvPr/>
        </p:nvSpPr>
        <p:spPr bwMode="auto">
          <a:xfrm>
            <a:off x="3143250" y="3357563"/>
            <a:ext cx="5786438" cy="1938337"/>
          </a:xfrm>
          <a:prstGeom prst="rect">
            <a:avLst/>
          </a:prstGeom>
          <a:noFill/>
          <a:ln w="9525">
            <a:noFill/>
            <a:miter lim="800000"/>
            <a:headEnd/>
            <a:tailEnd/>
          </a:ln>
        </p:spPr>
        <p:txBody>
          <a:bodyPr>
            <a:spAutoFit/>
          </a:bodyPr>
          <a:lstStyle/>
          <a:p>
            <a:pPr>
              <a:buFont typeface="Arial" charset="0"/>
              <a:buChar char="•"/>
            </a:pPr>
            <a:r>
              <a:rPr lang="fr-FR" sz="2400">
                <a:solidFill>
                  <a:srgbClr val="FF9933"/>
                </a:solidFill>
              </a:rPr>
              <a:t>Description</a:t>
            </a:r>
          </a:p>
          <a:p>
            <a:pPr>
              <a:buFont typeface="Arial" charset="0"/>
              <a:buChar char="•"/>
            </a:pPr>
            <a:r>
              <a:rPr lang="fr-FR" sz="2400">
                <a:solidFill>
                  <a:srgbClr val="FF9933"/>
                </a:solidFill>
              </a:rPr>
              <a:t>Le réseau de télécommunications</a:t>
            </a:r>
          </a:p>
          <a:p>
            <a:pPr>
              <a:buFont typeface="Arial" charset="0"/>
              <a:buChar char="•"/>
            </a:pPr>
            <a:r>
              <a:rPr lang="fr-FR" sz="2400">
                <a:solidFill>
                  <a:srgbClr val="FF9933"/>
                </a:solidFill>
              </a:rPr>
              <a:t>La plateforme d’échanges de données</a:t>
            </a:r>
          </a:p>
          <a:p>
            <a:pPr>
              <a:buFont typeface="Arial" charset="0"/>
              <a:buChar char="•"/>
            </a:pPr>
            <a:r>
              <a:rPr lang="fr-FR" sz="2400">
                <a:solidFill>
                  <a:srgbClr val="FF9933"/>
                </a:solidFill>
              </a:rPr>
              <a:t>Le portail</a:t>
            </a:r>
          </a:p>
          <a:p>
            <a:pPr>
              <a:buFont typeface="Arial" charset="0"/>
              <a:buChar char="•"/>
            </a:pPr>
            <a:r>
              <a:rPr lang="fr-FR" sz="2400">
                <a:solidFill>
                  <a:srgbClr val="FF9933"/>
                </a:solidFill>
              </a:rPr>
              <a:t>L’infocentre</a:t>
            </a:r>
          </a:p>
        </p:txBody>
      </p:sp>
      <p:pic>
        <p:nvPicPr>
          <p:cNvPr id="30724" name="Picture 4" descr="C:\Documents and Settings\faouzi\Local Settings\Temporary Internet Files\Content.IE5\FHHXZ93F\MCj04125640000[1].wmf"/>
          <p:cNvPicPr>
            <a:picLocks noChangeAspect="1" noChangeArrowheads="1"/>
          </p:cNvPicPr>
          <p:nvPr/>
        </p:nvPicPr>
        <p:blipFill>
          <a:blip r:embed="rId8" cstate="print"/>
          <a:srcRect/>
          <a:stretch>
            <a:fillRect/>
          </a:stretch>
        </p:blipFill>
        <p:spPr bwMode="auto">
          <a:xfrm>
            <a:off x="1500188" y="1143000"/>
            <a:ext cx="1857375" cy="21256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857356" y="2928934"/>
          <a:ext cx="60960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47" name="Picture 10" descr="C:\Documents and Settings\faouzi\Local Settings\Temporary Internet Files\Content.IE5\PXVK84R9\MCj02997010000[1].wmf"/>
          <p:cNvPicPr>
            <a:picLocks noChangeAspect="1" noChangeArrowheads="1"/>
          </p:cNvPicPr>
          <p:nvPr/>
        </p:nvPicPr>
        <p:blipFill>
          <a:blip r:embed="rId8" cstate="print"/>
          <a:srcRect/>
          <a:stretch>
            <a:fillRect/>
          </a:stretch>
        </p:blipFill>
        <p:spPr bwMode="auto">
          <a:xfrm>
            <a:off x="1071563" y="1571625"/>
            <a:ext cx="2071687" cy="25003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5"/>
          <p:cNvSpPr>
            <a:spLocks noGrp="1"/>
          </p:cNvSpPr>
          <p:nvPr>
            <p:ph type="sldNum" sz="quarter" idx="12"/>
          </p:nvPr>
        </p:nvSpPr>
        <p:spPr/>
        <p:txBody>
          <a:bodyPr/>
          <a:lstStyle/>
          <a:p>
            <a:pPr>
              <a:defRPr/>
            </a:pPr>
            <a:fld id="{F3548F21-2A06-4556-A0E4-A3E2096198B0}" type="slidenum">
              <a:rPr lang="en-US"/>
              <a:pPr>
                <a:defRPr/>
              </a:pPr>
              <a:t>18</a:t>
            </a:fld>
            <a:endParaRPr lang="en-US" dirty="0"/>
          </a:p>
        </p:txBody>
      </p:sp>
      <p:sp>
        <p:nvSpPr>
          <p:cNvPr id="36" name="Rectangle 2"/>
          <p:cNvSpPr>
            <a:spLocks noGrp="1" noChangeArrowheads="1"/>
          </p:cNvSpPr>
          <p:nvPr>
            <p:ph type="title"/>
          </p:nvPr>
        </p:nvSpPr>
        <p:spPr/>
        <p:txBody>
          <a:bodyPr/>
          <a:lstStyle/>
          <a:p>
            <a:pPr eaLnBrk="1" hangingPunct="1">
              <a:defRPr/>
            </a:pPr>
            <a:r>
              <a:rPr lang="fr-FR" dirty="0" smtClean="0">
                <a:solidFill>
                  <a:srgbClr val="FF9933"/>
                </a:solidFill>
              </a:rPr>
              <a:t>e-Guce</a:t>
            </a:r>
            <a:endParaRPr lang="fr-FR" dirty="0" smtClean="0"/>
          </a:p>
        </p:txBody>
      </p:sp>
      <p:sp>
        <p:nvSpPr>
          <p:cNvPr id="10" name="Rectangle 3"/>
          <p:cNvSpPr txBox="1">
            <a:spLocks noChangeArrowheads="1"/>
          </p:cNvSpPr>
          <p:nvPr/>
        </p:nvSpPr>
        <p:spPr bwMode="auto">
          <a:xfrm>
            <a:off x="468313" y="1268413"/>
            <a:ext cx="8532812" cy="1303337"/>
          </a:xfrm>
          <a:prstGeom prst="rect">
            <a:avLst/>
          </a:prstGeom>
          <a:noFill/>
          <a:ln w="9525">
            <a:noFill/>
            <a:miter lim="800000"/>
            <a:headEnd/>
            <a:tailEnd/>
          </a:ln>
        </p:spPr>
        <p:txBody>
          <a:bodyPr/>
          <a:lstStyle/>
          <a:p>
            <a:pPr marL="609600" indent="-609600" algn="ctr" eaLnBrk="0" hangingPunct="0">
              <a:lnSpc>
                <a:spcPct val="90000"/>
              </a:lnSpc>
              <a:defRPr/>
            </a:pPr>
            <a:r>
              <a:rPr lang="fr-FR" sz="2800" dirty="0">
                <a:solidFill>
                  <a:srgbClr val="0033CC"/>
                </a:solidFill>
                <a:latin typeface="+mn-lt"/>
              </a:rPr>
              <a:t>Le système </a:t>
            </a:r>
            <a:r>
              <a:rPr lang="fr-FR" sz="2800" b="1" dirty="0">
                <a:solidFill>
                  <a:srgbClr val="FF9933"/>
                </a:solidFill>
                <a:latin typeface="+mn-lt"/>
              </a:rPr>
              <a:t>e-Guce</a:t>
            </a:r>
            <a:r>
              <a:rPr lang="fr-FR" sz="2800" dirty="0">
                <a:solidFill>
                  <a:srgbClr val="0033CC"/>
                </a:solidFill>
                <a:latin typeface="+mn-lt"/>
              </a:rPr>
              <a:t> est une plateforme informatique mettant en relation les différents acteurs du commerce extérieur.</a:t>
            </a:r>
          </a:p>
          <a:p>
            <a:pPr marL="609600" indent="-609600" eaLnBrk="0" hangingPunct="0">
              <a:lnSpc>
                <a:spcPct val="90000"/>
              </a:lnSpc>
              <a:defRPr/>
            </a:pPr>
            <a:r>
              <a:rPr lang="fr-FR" sz="2000" dirty="0">
                <a:solidFill>
                  <a:srgbClr val="0033CC"/>
                </a:solidFill>
                <a:latin typeface="+mn-lt"/>
              </a:rPr>
              <a:t> </a:t>
            </a:r>
          </a:p>
          <a:p>
            <a:pPr marL="1371600" lvl="2" indent="-457200" eaLnBrk="0" hangingPunct="0">
              <a:lnSpc>
                <a:spcPct val="90000"/>
              </a:lnSpc>
              <a:buFontTx/>
              <a:buAutoNum type="arabicPeriod"/>
              <a:defRPr/>
            </a:pPr>
            <a:endParaRPr lang="fr-FR" sz="2000" dirty="0">
              <a:solidFill>
                <a:srgbClr val="0033CC"/>
              </a:solidFill>
              <a:latin typeface="+mn-lt"/>
            </a:endParaRPr>
          </a:p>
        </p:txBody>
      </p:sp>
      <p:graphicFrame>
        <p:nvGraphicFramePr>
          <p:cNvPr id="11" name="Diagramme 10"/>
          <p:cNvGraphicFramePr/>
          <p:nvPr/>
        </p:nvGraphicFramePr>
        <p:xfrm>
          <a:off x="571472" y="2786058"/>
          <a:ext cx="8358246" cy="328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785918" y="2428868"/>
          <a:ext cx="60960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5" name="ZoneTexte 6"/>
          <p:cNvSpPr txBox="1">
            <a:spLocks noChangeArrowheads="1"/>
          </p:cNvSpPr>
          <p:nvPr/>
        </p:nvSpPr>
        <p:spPr bwMode="auto">
          <a:xfrm>
            <a:off x="4143375" y="3500438"/>
            <a:ext cx="3286125" cy="830262"/>
          </a:xfrm>
          <a:prstGeom prst="rect">
            <a:avLst/>
          </a:prstGeom>
          <a:noFill/>
          <a:ln w="9525">
            <a:noFill/>
            <a:miter lim="800000"/>
            <a:headEnd/>
            <a:tailEnd/>
          </a:ln>
        </p:spPr>
        <p:txBody>
          <a:bodyPr>
            <a:spAutoFit/>
          </a:bodyPr>
          <a:lstStyle/>
          <a:p>
            <a:pPr>
              <a:buFont typeface="Arial" charset="0"/>
              <a:buChar char="•"/>
            </a:pPr>
            <a:r>
              <a:rPr lang="fr-FR" sz="2400">
                <a:solidFill>
                  <a:srgbClr val="0033CC"/>
                </a:solidFill>
              </a:rPr>
              <a:t>Caractéristiques</a:t>
            </a:r>
          </a:p>
          <a:p>
            <a:pPr>
              <a:buFont typeface="Arial" charset="0"/>
              <a:buChar char="•"/>
            </a:pPr>
            <a:r>
              <a:rPr lang="fr-FR" sz="2400">
                <a:solidFill>
                  <a:srgbClr val="0033CC"/>
                </a:solidFill>
              </a:rPr>
              <a:t>Fonctionnalités</a:t>
            </a:r>
          </a:p>
        </p:txBody>
      </p:sp>
      <p:pic>
        <p:nvPicPr>
          <p:cNvPr id="33796" name="Picture 4" descr="C:\Documents and Settings\faouzi\Local Settings\Temporary Internet Files\Content.IE5\PXVK84R9\MCj01985770000[1].wmf"/>
          <p:cNvPicPr>
            <a:picLocks noChangeAspect="1" noChangeArrowheads="1"/>
          </p:cNvPicPr>
          <p:nvPr/>
        </p:nvPicPr>
        <p:blipFill>
          <a:blip r:embed="rId8" cstate="print"/>
          <a:srcRect/>
          <a:stretch>
            <a:fillRect/>
          </a:stretch>
        </p:blipFill>
        <p:spPr bwMode="auto">
          <a:xfrm>
            <a:off x="1439863" y="1682750"/>
            <a:ext cx="1990725" cy="23352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defRPr/>
            </a:pPr>
            <a:r>
              <a:rPr lang="fr-FR" dirty="0" smtClean="0"/>
              <a:t>Plan de l’exposé</a:t>
            </a:r>
            <a:endParaRPr lang="fr-FR" dirty="0">
              <a:solidFill>
                <a:schemeClr val="accent1"/>
              </a:solidFill>
            </a:endParaRPr>
          </a:p>
        </p:txBody>
      </p:sp>
      <p:graphicFrame>
        <p:nvGraphicFramePr>
          <p:cNvPr id="8" name="Espace réservé du contenu 7"/>
          <p:cNvGraphicFramePr>
            <a:graphicFrameLocks noGrp="1"/>
          </p:cNvGraphicFramePr>
          <p:nvPr>
            <p:ph sz="half" idx="2"/>
          </p:nvPr>
        </p:nvGraphicFramePr>
        <p:xfrm>
          <a:off x="1571604" y="1214422"/>
          <a:ext cx="6572296" cy="4911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Pj04020120000[1]"/>
          <p:cNvPicPr>
            <a:picLocks noChangeAspect="1" noChangeArrowheads="1"/>
          </p:cNvPicPr>
          <p:nvPr/>
        </p:nvPicPr>
        <p:blipFill>
          <a:blip r:embed="rId3" cstate="print">
            <a:lum bright="70000" contrast="-70000"/>
          </a:blip>
          <a:srcRect/>
          <a:stretch>
            <a:fillRect/>
          </a:stretch>
        </p:blipFill>
        <p:spPr bwMode="auto">
          <a:xfrm>
            <a:off x="857250" y="1214438"/>
            <a:ext cx="7451725" cy="4968875"/>
          </a:xfrm>
          <a:prstGeom prst="rect">
            <a:avLst/>
          </a:prstGeom>
          <a:noFill/>
          <a:ln w="9525">
            <a:noFill/>
            <a:miter lim="800000"/>
            <a:headEnd/>
            <a:tailEnd/>
          </a:ln>
        </p:spPr>
      </p:pic>
      <p:sp>
        <p:nvSpPr>
          <p:cNvPr id="34819" name="Rectangle 4"/>
          <p:cNvSpPr>
            <a:spLocks noChangeArrowheads="1"/>
          </p:cNvSpPr>
          <p:nvPr/>
        </p:nvSpPr>
        <p:spPr bwMode="auto">
          <a:xfrm>
            <a:off x="285750" y="1714500"/>
            <a:ext cx="8858250" cy="3386138"/>
          </a:xfrm>
          <a:prstGeom prst="rect">
            <a:avLst/>
          </a:prstGeom>
          <a:noFill/>
          <a:ln w="9525">
            <a:noFill/>
            <a:miter lim="800000"/>
            <a:headEnd/>
            <a:tailEnd/>
          </a:ln>
        </p:spPr>
        <p:txBody>
          <a:bodyPr>
            <a:spAutoFit/>
          </a:bodyPr>
          <a:lstStyle/>
          <a:p>
            <a:pPr lvl="1" eaLnBrk="0" hangingPunct="0"/>
            <a:r>
              <a:rPr lang="fr-FR" sz="3200">
                <a:solidFill>
                  <a:srgbClr val="003399"/>
                </a:solidFill>
                <a:latin typeface="Berlin Sans FB" pitchFamily="34" charset="0"/>
              </a:rPr>
              <a:t>Boucle Local Radio (BLR) de la technologie WIMAX </a:t>
            </a:r>
          </a:p>
          <a:p>
            <a:pPr lvl="2" eaLnBrk="0" hangingPunct="0">
              <a:spcAft>
                <a:spcPts val="1200"/>
              </a:spcAft>
              <a:buFont typeface="Arial" charset="0"/>
              <a:buChar char="•"/>
            </a:pPr>
            <a:r>
              <a:rPr lang="fr-FR" sz="2400" i="1">
                <a:solidFill>
                  <a:srgbClr val="003399"/>
                </a:solidFill>
              </a:rPr>
              <a:t>Fréquence d’utilisation de 3,5 GHz</a:t>
            </a:r>
          </a:p>
          <a:p>
            <a:pPr lvl="2" eaLnBrk="0" hangingPunct="0">
              <a:spcAft>
                <a:spcPts val="1200"/>
              </a:spcAft>
              <a:buFont typeface="Arial" charset="0"/>
              <a:buChar char="•"/>
            </a:pPr>
            <a:r>
              <a:rPr lang="fr-FR" sz="2400" i="1">
                <a:solidFill>
                  <a:srgbClr val="003399"/>
                </a:solidFill>
              </a:rPr>
              <a:t>Portée de 10 kilomètres (couvre toute la ville de Douala)</a:t>
            </a:r>
          </a:p>
          <a:p>
            <a:pPr lvl="2" eaLnBrk="0" hangingPunct="0">
              <a:spcAft>
                <a:spcPts val="1200"/>
              </a:spcAft>
              <a:buFont typeface="Arial" charset="0"/>
              <a:buChar char="•"/>
            </a:pPr>
            <a:r>
              <a:rPr lang="fr-FR" sz="2400" i="1">
                <a:solidFill>
                  <a:srgbClr val="003399"/>
                </a:solidFill>
              </a:rPr>
              <a:t>Débit permanent d’une capacité de 2 Mbps, …</a:t>
            </a:r>
          </a:p>
          <a:p>
            <a:pPr lvl="2" eaLnBrk="0" hangingPunct="0">
              <a:spcAft>
                <a:spcPts val="1200"/>
              </a:spcAft>
              <a:buFont typeface="Arial" charset="0"/>
              <a:buChar char="•"/>
            </a:pPr>
            <a:r>
              <a:rPr lang="fr-FR" sz="2400" i="1">
                <a:solidFill>
                  <a:srgbClr val="003399"/>
                </a:solidFill>
              </a:rPr>
              <a:t>Réseau fermé, accessibles uniquement aux acteurs du commerce extérieur</a:t>
            </a:r>
          </a:p>
        </p:txBody>
      </p:sp>
      <p:sp>
        <p:nvSpPr>
          <p:cNvPr id="6" name="Titre 5"/>
          <p:cNvSpPr>
            <a:spLocks noGrp="1"/>
          </p:cNvSpPr>
          <p:nvPr>
            <p:ph type="title"/>
          </p:nvPr>
        </p:nvSpPr>
        <p:spPr/>
        <p:txBody>
          <a:bodyPr/>
          <a:lstStyle/>
          <a:p>
            <a:pPr>
              <a:defRPr/>
            </a:pPr>
            <a:r>
              <a:rPr lang="fr-FR" dirty="0" smtClean="0">
                <a:solidFill>
                  <a:srgbClr val="FF9933"/>
                </a:solidFill>
              </a:rPr>
              <a:t>Caractéristiques du réseau</a:t>
            </a:r>
            <a:endParaRPr lang="fr-FR" dirty="0">
              <a:solidFill>
                <a:srgbClr val="FF9933"/>
              </a:solidFill>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MPj04020120000[1]"/>
          <p:cNvPicPr>
            <a:picLocks noChangeAspect="1" noChangeArrowheads="1"/>
          </p:cNvPicPr>
          <p:nvPr/>
        </p:nvPicPr>
        <p:blipFill>
          <a:blip r:embed="rId3" cstate="print">
            <a:lum bright="70000" contrast="-70000"/>
          </a:blip>
          <a:srcRect/>
          <a:stretch>
            <a:fillRect/>
          </a:stretch>
        </p:blipFill>
        <p:spPr bwMode="auto">
          <a:xfrm>
            <a:off x="1000125" y="1268413"/>
            <a:ext cx="8143875" cy="4946650"/>
          </a:xfrm>
          <a:prstGeom prst="rect">
            <a:avLst/>
          </a:prstGeom>
          <a:noFill/>
          <a:ln w="9525">
            <a:noFill/>
            <a:miter lim="800000"/>
            <a:headEnd/>
            <a:tailEnd/>
          </a:ln>
        </p:spPr>
      </p:pic>
      <p:sp>
        <p:nvSpPr>
          <p:cNvPr id="6" name="Rectangle 2"/>
          <p:cNvSpPr>
            <a:spLocks noGrp="1" noChangeArrowheads="1"/>
          </p:cNvSpPr>
          <p:nvPr>
            <p:ph type="title"/>
          </p:nvPr>
        </p:nvSpPr>
        <p:spPr/>
        <p:txBody>
          <a:bodyPr/>
          <a:lstStyle/>
          <a:p>
            <a:pPr eaLnBrk="1" hangingPunct="1">
              <a:defRPr/>
            </a:pPr>
            <a:r>
              <a:rPr lang="fr-FR" dirty="0" smtClean="0">
                <a:solidFill>
                  <a:srgbClr val="FF9933"/>
                </a:solidFill>
              </a:rPr>
              <a:t>Fonctionnalités du réseau</a:t>
            </a:r>
          </a:p>
        </p:txBody>
      </p:sp>
      <p:sp>
        <p:nvSpPr>
          <p:cNvPr id="35844" name="Rectangle 5"/>
          <p:cNvSpPr>
            <a:spLocks noChangeArrowheads="1"/>
          </p:cNvSpPr>
          <p:nvPr/>
        </p:nvSpPr>
        <p:spPr bwMode="auto">
          <a:xfrm>
            <a:off x="428625" y="1260475"/>
            <a:ext cx="8424863" cy="4310063"/>
          </a:xfrm>
          <a:prstGeom prst="rect">
            <a:avLst/>
          </a:prstGeom>
          <a:noFill/>
          <a:ln w="9525">
            <a:noFill/>
            <a:miter lim="800000"/>
            <a:headEnd/>
            <a:tailEnd/>
          </a:ln>
        </p:spPr>
        <p:txBody>
          <a:bodyPr>
            <a:spAutoFit/>
          </a:bodyPr>
          <a:lstStyle/>
          <a:p>
            <a:pPr lvl="1" eaLnBrk="0" hangingPunct="0"/>
            <a:r>
              <a:rPr lang="fr-FR" sz="2800">
                <a:solidFill>
                  <a:srgbClr val="003399"/>
                </a:solidFill>
                <a:latin typeface="Berlin Sans FB" pitchFamily="34" charset="0"/>
              </a:rPr>
              <a:t>Réseau à valeur ajoutée, allant au-delà de la simple fourniture d’accès </a:t>
            </a:r>
          </a:p>
          <a:p>
            <a:pPr lvl="2" eaLnBrk="0" hangingPunct="0">
              <a:spcAft>
                <a:spcPts val="1200"/>
              </a:spcAft>
              <a:buFont typeface="Arial" charset="0"/>
              <a:buChar char="•"/>
            </a:pPr>
            <a:r>
              <a:rPr lang="fr-FR" sz="2000" i="1">
                <a:solidFill>
                  <a:srgbClr val="003399"/>
                </a:solidFill>
              </a:rPr>
              <a:t>Prise en charge de la sécurité jusqu’aux postes des usagers (</a:t>
            </a:r>
            <a:r>
              <a:rPr lang="fr-FR" i="1">
                <a:solidFill>
                  <a:srgbClr val="FF6600"/>
                </a:solidFill>
              </a:rPr>
              <a:t>Protection Centralisée, VPN, SSL, Pare-feux pour l’accès aux ressources</a:t>
            </a:r>
            <a:r>
              <a:rPr lang="fr-FR" i="1">
                <a:solidFill>
                  <a:srgbClr val="003399"/>
                </a:solidFill>
              </a:rPr>
              <a:t>)</a:t>
            </a:r>
          </a:p>
          <a:p>
            <a:pPr lvl="2" eaLnBrk="0" hangingPunct="0">
              <a:spcAft>
                <a:spcPts val="1200"/>
              </a:spcAft>
              <a:buFont typeface="Arial" charset="0"/>
              <a:buChar char="•"/>
            </a:pPr>
            <a:r>
              <a:rPr lang="fr-FR" sz="2000" i="1">
                <a:solidFill>
                  <a:srgbClr val="003399"/>
                </a:solidFill>
              </a:rPr>
              <a:t>Accès aux différents systèmes d’information de la place portuaire (</a:t>
            </a:r>
            <a:r>
              <a:rPr lang="fr-FR" sz="2000" i="1">
                <a:solidFill>
                  <a:srgbClr val="FF6600"/>
                </a:solidFill>
              </a:rPr>
              <a:t>SYDONIA, GUCE, CARGO, …</a:t>
            </a:r>
            <a:r>
              <a:rPr lang="fr-FR" sz="2000" i="1">
                <a:solidFill>
                  <a:srgbClr val="003399"/>
                </a:solidFill>
              </a:rPr>
              <a:t>), </a:t>
            </a:r>
          </a:p>
          <a:p>
            <a:pPr lvl="2" eaLnBrk="0" hangingPunct="0">
              <a:spcAft>
                <a:spcPts val="1200"/>
              </a:spcAft>
              <a:buFont typeface="Arial" charset="0"/>
              <a:buChar char="•"/>
            </a:pPr>
            <a:r>
              <a:rPr lang="fr-FR" sz="2000" i="1">
                <a:solidFill>
                  <a:srgbClr val="003399"/>
                </a:solidFill>
              </a:rPr>
              <a:t>Accès à Internet à haut débit via la SAT3 </a:t>
            </a:r>
          </a:p>
          <a:p>
            <a:pPr lvl="2" eaLnBrk="0" hangingPunct="0">
              <a:spcAft>
                <a:spcPts val="1200"/>
              </a:spcAft>
              <a:buFont typeface="Arial" charset="0"/>
              <a:buChar char="•"/>
            </a:pPr>
            <a:r>
              <a:rPr lang="fr-FR" sz="2000" i="1">
                <a:solidFill>
                  <a:srgbClr val="003399"/>
                </a:solidFill>
              </a:rPr>
              <a:t>Gestion Centralisée avec prise en main à distance des postes usagers</a:t>
            </a:r>
          </a:p>
          <a:p>
            <a:pPr lvl="2" eaLnBrk="0" hangingPunct="0">
              <a:spcAft>
                <a:spcPts val="1200"/>
              </a:spcAft>
              <a:buFont typeface="Arial" charset="0"/>
              <a:buChar char="•"/>
            </a:pPr>
            <a:r>
              <a:rPr lang="fr-FR" sz="2000" i="1">
                <a:solidFill>
                  <a:srgbClr val="003399"/>
                </a:solidFill>
              </a:rPr>
              <a:t>Hotline et support usagers</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785918" y="2285992"/>
          <a:ext cx="60960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7" name="ZoneTexte 6"/>
          <p:cNvSpPr txBox="1">
            <a:spLocks noChangeArrowheads="1"/>
          </p:cNvSpPr>
          <p:nvPr/>
        </p:nvSpPr>
        <p:spPr bwMode="auto">
          <a:xfrm>
            <a:off x="4357688" y="3429000"/>
            <a:ext cx="3571875" cy="1938338"/>
          </a:xfrm>
          <a:prstGeom prst="rect">
            <a:avLst/>
          </a:prstGeom>
          <a:noFill/>
          <a:ln w="9525">
            <a:noFill/>
            <a:miter lim="800000"/>
            <a:headEnd/>
            <a:tailEnd/>
          </a:ln>
        </p:spPr>
        <p:txBody>
          <a:bodyPr>
            <a:spAutoFit/>
          </a:bodyPr>
          <a:lstStyle/>
          <a:p>
            <a:pPr>
              <a:buFont typeface="Arial" charset="0"/>
              <a:buChar char="•"/>
            </a:pPr>
            <a:r>
              <a:rPr lang="fr-FR" sz="2400">
                <a:solidFill>
                  <a:srgbClr val="0033CC"/>
                </a:solidFill>
              </a:rPr>
              <a:t>Description</a:t>
            </a:r>
          </a:p>
          <a:p>
            <a:pPr>
              <a:buFont typeface="Arial" charset="0"/>
              <a:buChar char="•"/>
            </a:pPr>
            <a:r>
              <a:rPr lang="fr-FR" sz="2400">
                <a:solidFill>
                  <a:srgbClr val="0033CC"/>
                </a:solidFill>
              </a:rPr>
              <a:t>Infrastructure</a:t>
            </a:r>
          </a:p>
          <a:p>
            <a:pPr>
              <a:buFont typeface="Arial" charset="0"/>
              <a:buChar char="•"/>
            </a:pPr>
            <a:r>
              <a:rPr lang="fr-FR" sz="2400">
                <a:solidFill>
                  <a:srgbClr val="0033CC"/>
                </a:solidFill>
              </a:rPr>
              <a:t>Fonctions principales</a:t>
            </a:r>
          </a:p>
          <a:p>
            <a:pPr>
              <a:buFont typeface="Arial" charset="0"/>
              <a:buChar char="•"/>
            </a:pPr>
            <a:r>
              <a:rPr lang="fr-FR" sz="2400">
                <a:solidFill>
                  <a:srgbClr val="0033CC"/>
                </a:solidFill>
              </a:rPr>
              <a:t>Mode d’accès</a:t>
            </a:r>
          </a:p>
          <a:p>
            <a:pPr>
              <a:buFont typeface="Arial" charset="0"/>
              <a:buChar char="•"/>
            </a:pPr>
            <a:endParaRPr lang="fr-FR" sz="2400">
              <a:solidFill>
                <a:srgbClr val="0033CC"/>
              </a:solidFill>
            </a:endParaRPr>
          </a:p>
        </p:txBody>
      </p:sp>
      <p:pic>
        <p:nvPicPr>
          <p:cNvPr id="36868" name="Picture 2" descr="C:\Program Files\Microsoft Office\MEDIA\CAGCAT10\j0300520.gif"/>
          <p:cNvPicPr>
            <a:picLocks noChangeAspect="1" noChangeArrowheads="1" noCrop="1"/>
          </p:cNvPicPr>
          <p:nvPr/>
        </p:nvPicPr>
        <p:blipFill>
          <a:blip r:embed="rId8" cstate="print"/>
          <a:srcRect/>
          <a:stretch>
            <a:fillRect/>
          </a:stretch>
        </p:blipFill>
        <p:spPr bwMode="auto">
          <a:xfrm>
            <a:off x="1857375" y="2071688"/>
            <a:ext cx="1285875" cy="15001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4"/>
          <p:cNvSpPr>
            <a:spLocks noGrp="1"/>
          </p:cNvSpPr>
          <p:nvPr>
            <p:ph type="sldNum" sz="quarter" idx="12"/>
          </p:nvPr>
        </p:nvSpPr>
        <p:spPr>
          <a:xfrm>
            <a:off x="7000875" y="6286500"/>
            <a:ext cx="1979613" cy="365125"/>
          </a:xfrm>
        </p:spPr>
        <p:txBody>
          <a:bodyPr/>
          <a:lstStyle/>
          <a:p>
            <a:pPr algn="ctr">
              <a:defRPr/>
            </a:pPr>
            <a:fld id="{4FBF557A-8DA8-4F76-B4C4-C95736A0F5FE}" type="slidenum">
              <a:rPr lang="en-US"/>
              <a:pPr algn="ctr">
                <a:defRPr/>
              </a:pPr>
              <a:t>23</a:t>
            </a:fld>
            <a:endParaRPr lang="en-US" dirty="0"/>
          </a:p>
        </p:txBody>
      </p:sp>
      <p:sp>
        <p:nvSpPr>
          <p:cNvPr id="25" name="Titre 24"/>
          <p:cNvSpPr>
            <a:spLocks noGrp="1"/>
          </p:cNvSpPr>
          <p:nvPr>
            <p:ph type="title"/>
          </p:nvPr>
        </p:nvSpPr>
        <p:spPr/>
        <p:txBody>
          <a:bodyPr/>
          <a:lstStyle/>
          <a:p>
            <a:pPr>
              <a:defRPr/>
            </a:pPr>
            <a:r>
              <a:rPr lang="fr-FR" dirty="0" smtClean="0">
                <a:solidFill>
                  <a:srgbClr val="FF9933"/>
                </a:solidFill>
              </a:rPr>
              <a:t>Description</a:t>
            </a:r>
            <a:endParaRPr lang="fr-FR" dirty="0">
              <a:solidFill>
                <a:srgbClr val="FF9933"/>
              </a:solidFill>
            </a:endParaRPr>
          </a:p>
        </p:txBody>
      </p:sp>
      <p:graphicFrame>
        <p:nvGraphicFramePr>
          <p:cNvPr id="28" name="Diagramme 27"/>
          <p:cNvGraphicFramePr/>
          <p:nvPr/>
        </p:nvGraphicFramePr>
        <p:xfrm>
          <a:off x="428596" y="1142984"/>
          <a:ext cx="5429288"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3" name="ZoneTexte 28"/>
          <p:cNvSpPr txBox="1">
            <a:spLocks noChangeArrowheads="1"/>
          </p:cNvSpPr>
          <p:nvPr/>
        </p:nvSpPr>
        <p:spPr bwMode="auto">
          <a:xfrm>
            <a:off x="5643563" y="1428750"/>
            <a:ext cx="3357562" cy="4400550"/>
          </a:xfrm>
          <a:prstGeom prst="rect">
            <a:avLst/>
          </a:prstGeom>
          <a:noFill/>
          <a:ln w="9525">
            <a:noFill/>
            <a:miter lim="800000"/>
            <a:headEnd/>
            <a:tailEnd/>
          </a:ln>
        </p:spPr>
        <p:txBody>
          <a:bodyPr>
            <a:spAutoFit/>
          </a:bodyPr>
          <a:lstStyle/>
          <a:p>
            <a:r>
              <a:rPr lang="fr-FR" sz="2800"/>
              <a:t>S ’appuyant sur les standards de l’EDI, permet des échanges de données entre partenaires </a:t>
            </a:r>
          </a:p>
          <a:p>
            <a:endParaRPr lang="fr-FR" sz="2800"/>
          </a:p>
          <a:p>
            <a:r>
              <a:rPr lang="fr-FR" sz="2800"/>
              <a:t>Supporte les normes EDIFACT, et XML</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79388" y="1428750"/>
            <a:ext cx="8785225" cy="4214813"/>
          </a:xfrm>
        </p:spPr>
        <p:txBody>
          <a:bodyPr/>
          <a:lstStyle/>
          <a:p>
            <a:pPr marL="990600" lvl="1" indent="-533400">
              <a:lnSpc>
                <a:spcPct val="80000"/>
              </a:lnSpc>
              <a:spcBef>
                <a:spcPct val="0"/>
              </a:spcBef>
              <a:buFontTx/>
              <a:buNone/>
            </a:pPr>
            <a:r>
              <a:rPr lang="fr-FR" sz="2400" smtClean="0">
                <a:solidFill>
                  <a:srgbClr val="003399"/>
                </a:solidFill>
              </a:rPr>
              <a:t>Plateforme basée sur une infrastructure matérielle et logicielle robuste et performante  </a:t>
            </a:r>
            <a:r>
              <a:rPr lang="fr-FR" sz="2400" smtClean="0"/>
              <a:t>(technologies SUN Microsystem / ORACLE )</a:t>
            </a:r>
          </a:p>
          <a:p>
            <a:pPr marL="990600" lvl="1" indent="-533400">
              <a:lnSpc>
                <a:spcPct val="80000"/>
              </a:lnSpc>
              <a:spcBef>
                <a:spcPct val="0"/>
              </a:spcBef>
              <a:buFontTx/>
              <a:buNone/>
            </a:pPr>
            <a:endParaRPr lang="fr-FR" sz="2400" smtClean="0"/>
          </a:p>
          <a:p>
            <a:pPr marL="990600" lvl="1" indent="-533400">
              <a:lnSpc>
                <a:spcPct val="80000"/>
              </a:lnSpc>
              <a:spcBef>
                <a:spcPct val="0"/>
              </a:spcBef>
            </a:pPr>
            <a:r>
              <a:rPr lang="fr-FR" sz="2000" smtClean="0">
                <a:solidFill>
                  <a:srgbClr val="003399"/>
                </a:solidFill>
              </a:rPr>
              <a:t>Une dizaine de serveurs redondants et à haute disponibilité</a:t>
            </a:r>
          </a:p>
          <a:p>
            <a:pPr marL="990600" lvl="1" indent="-533400">
              <a:lnSpc>
                <a:spcPct val="80000"/>
              </a:lnSpc>
              <a:spcBef>
                <a:spcPct val="0"/>
              </a:spcBef>
            </a:pPr>
            <a:endParaRPr lang="fr-FR" sz="2000" smtClean="0">
              <a:solidFill>
                <a:srgbClr val="003399"/>
              </a:solidFill>
            </a:endParaRPr>
          </a:p>
          <a:p>
            <a:pPr marL="990600" lvl="1" indent="-533400">
              <a:lnSpc>
                <a:spcPct val="80000"/>
              </a:lnSpc>
              <a:spcBef>
                <a:spcPct val="0"/>
              </a:spcBef>
            </a:pPr>
            <a:r>
              <a:rPr lang="fr-FR" sz="2000" smtClean="0">
                <a:solidFill>
                  <a:srgbClr val="003399"/>
                </a:solidFill>
              </a:rPr>
              <a:t>Des bases de données ORACLE répliquées en cluster</a:t>
            </a:r>
          </a:p>
          <a:p>
            <a:pPr marL="990600" lvl="1" indent="-533400">
              <a:lnSpc>
                <a:spcPct val="80000"/>
              </a:lnSpc>
              <a:spcBef>
                <a:spcPct val="0"/>
              </a:spcBef>
            </a:pPr>
            <a:endParaRPr lang="fr-FR" sz="2000" smtClean="0">
              <a:solidFill>
                <a:srgbClr val="003399"/>
              </a:solidFill>
            </a:endParaRPr>
          </a:p>
          <a:p>
            <a:pPr marL="990600" lvl="1" indent="-533400">
              <a:lnSpc>
                <a:spcPct val="80000"/>
              </a:lnSpc>
              <a:spcBef>
                <a:spcPct val="0"/>
              </a:spcBef>
            </a:pPr>
            <a:r>
              <a:rPr lang="fr-FR" sz="2000" smtClean="0">
                <a:solidFill>
                  <a:srgbClr val="003399"/>
                </a:solidFill>
              </a:rPr>
              <a:t>Détection  des Intrusions</a:t>
            </a:r>
          </a:p>
          <a:p>
            <a:pPr marL="990600" lvl="1" indent="-533400">
              <a:lnSpc>
                <a:spcPct val="80000"/>
              </a:lnSpc>
              <a:spcBef>
                <a:spcPct val="0"/>
              </a:spcBef>
            </a:pPr>
            <a:endParaRPr lang="fr-FR" sz="2000" smtClean="0">
              <a:solidFill>
                <a:srgbClr val="003399"/>
              </a:solidFill>
            </a:endParaRPr>
          </a:p>
          <a:p>
            <a:pPr marL="990600" lvl="1" indent="-533400">
              <a:lnSpc>
                <a:spcPct val="80000"/>
              </a:lnSpc>
              <a:spcBef>
                <a:spcPct val="0"/>
              </a:spcBef>
            </a:pPr>
            <a:r>
              <a:rPr lang="fr-FR" sz="2000" smtClean="0">
                <a:solidFill>
                  <a:srgbClr val="003399"/>
                </a:solidFill>
              </a:rPr>
              <a:t>Répartition en sous réseaux dont les accès sont filtrés par des pare-feux en Load Balancing (équilibrage de charge)</a:t>
            </a:r>
          </a:p>
          <a:p>
            <a:pPr marL="990600" lvl="1" indent="-533400">
              <a:lnSpc>
                <a:spcPct val="80000"/>
              </a:lnSpc>
              <a:spcBef>
                <a:spcPct val="0"/>
              </a:spcBef>
            </a:pPr>
            <a:endParaRPr lang="fr-FR" sz="2000" smtClean="0">
              <a:solidFill>
                <a:srgbClr val="003399"/>
              </a:solidFill>
            </a:endParaRPr>
          </a:p>
          <a:p>
            <a:pPr marL="990600" lvl="1" indent="-533400">
              <a:lnSpc>
                <a:spcPct val="80000"/>
              </a:lnSpc>
              <a:spcBef>
                <a:spcPct val="0"/>
              </a:spcBef>
            </a:pPr>
            <a:r>
              <a:rPr lang="fr-FR" sz="2000" smtClean="0">
                <a:solidFill>
                  <a:srgbClr val="003399"/>
                </a:solidFill>
              </a:rPr>
              <a:t>Possibilité de télémaintenance à distance</a:t>
            </a:r>
          </a:p>
          <a:p>
            <a:pPr marL="990600" lvl="1" indent="-533400">
              <a:lnSpc>
                <a:spcPct val="80000"/>
              </a:lnSpc>
              <a:spcBef>
                <a:spcPct val="0"/>
              </a:spcBef>
            </a:pPr>
            <a:endParaRPr lang="fr-FR" sz="2000" smtClean="0">
              <a:solidFill>
                <a:srgbClr val="003399"/>
              </a:solidFill>
            </a:endParaRPr>
          </a:p>
        </p:txBody>
      </p:sp>
      <p:sp>
        <p:nvSpPr>
          <p:cNvPr id="4" name="Titre 3"/>
          <p:cNvSpPr>
            <a:spLocks noGrp="1"/>
          </p:cNvSpPr>
          <p:nvPr>
            <p:ph type="title"/>
          </p:nvPr>
        </p:nvSpPr>
        <p:spPr/>
        <p:txBody>
          <a:bodyPr/>
          <a:lstStyle/>
          <a:p>
            <a:pPr>
              <a:defRPr/>
            </a:pPr>
            <a:r>
              <a:rPr lang="fr-FR" dirty="0" smtClean="0">
                <a:solidFill>
                  <a:srgbClr val="FF9933"/>
                </a:solidFill>
              </a:rPr>
              <a:t>Infrastructure</a:t>
            </a:r>
            <a:endParaRPr lang="fr-FR" dirty="0">
              <a:solidFill>
                <a:srgbClr val="FF9933"/>
              </a:solidFill>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solidFill>
                  <a:srgbClr val="FF9933"/>
                </a:solidFill>
              </a:rPr>
              <a:t>Fonctions principales</a:t>
            </a:r>
            <a:endParaRPr lang="fr-FR" dirty="0">
              <a:solidFill>
                <a:srgbClr val="FF9933"/>
              </a:solidFill>
            </a:endParaRPr>
          </a:p>
        </p:txBody>
      </p:sp>
      <p:graphicFrame>
        <p:nvGraphicFramePr>
          <p:cNvPr id="5" name="Diagramme 4"/>
          <p:cNvGraphicFramePr/>
          <p:nvPr/>
        </p:nvGraphicFramePr>
        <p:xfrm>
          <a:off x="0" y="1214423"/>
          <a:ext cx="9144000"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7"/>
          <p:cNvSpPr txBox="1">
            <a:spLocks noChangeArrowheads="1"/>
          </p:cNvSpPr>
          <p:nvPr/>
        </p:nvSpPr>
        <p:spPr bwMode="auto">
          <a:xfrm>
            <a:off x="357188" y="1714500"/>
            <a:ext cx="3810000" cy="708025"/>
          </a:xfrm>
          <a:prstGeom prst="rect">
            <a:avLst/>
          </a:prstGeom>
          <a:noFill/>
          <a:ln w="12700" cap="sq">
            <a:noFill/>
            <a:miter lim="800000"/>
            <a:headEnd type="none" w="sm" len="sm"/>
            <a:tailEnd type="none" w="sm" len="sm"/>
          </a:ln>
        </p:spPr>
        <p:txBody>
          <a:bodyPr>
            <a:spAutoFit/>
          </a:bodyPr>
          <a:lstStyle/>
          <a:p>
            <a:pPr algn="ctr">
              <a:spcBef>
                <a:spcPct val="50000"/>
              </a:spcBef>
            </a:pPr>
            <a:r>
              <a:rPr lang="fr-FR" sz="2000" b="1">
                <a:solidFill>
                  <a:srgbClr val="003399"/>
                </a:solidFill>
                <a:latin typeface="Century Gothic" pitchFamily="34" charset="0"/>
                <a:cs typeface="Times New Roman" pitchFamily="18" charset="0"/>
              </a:rPr>
              <a:t>Partenaire disposant d’un système d’information</a:t>
            </a:r>
          </a:p>
        </p:txBody>
      </p:sp>
      <p:sp>
        <p:nvSpPr>
          <p:cNvPr id="40963" name="Text Box 8"/>
          <p:cNvSpPr txBox="1">
            <a:spLocks noChangeArrowheads="1"/>
          </p:cNvSpPr>
          <p:nvPr/>
        </p:nvSpPr>
        <p:spPr bwMode="auto">
          <a:xfrm>
            <a:off x="4572000" y="1714500"/>
            <a:ext cx="4419600" cy="1169988"/>
          </a:xfrm>
          <a:prstGeom prst="rect">
            <a:avLst/>
          </a:prstGeom>
          <a:noFill/>
          <a:ln w="12700" cap="sq">
            <a:noFill/>
            <a:miter lim="800000"/>
            <a:headEnd type="none" w="sm" len="sm"/>
            <a:tailEnd type="none" w="sm" len="sm"/>
          </a:ln>
        </p:spPr>
        <p:txBody>
          <a:bodyPr>
            <a:spAutoFit/>
          </a:bodyPr>
          <a:lstStyle/>
          <a:p>
            <a:pPr algn="ctr">
              <a:spcBef>
                <a:spcPct val="50000"/>
              </a:spcBef>
            </a:pPr>
            <a:r>
              <a:rPr lang="fr-FR" sz="2000" b="1">
                <a:solidFill>
                  <a:srgbClr val="003399"/>
                </a:solidFill>
                <a:latin typeface="Century Gothic" pitchFamily="34" charset="0"/>
                <a:cs typeface="Times New Roman" pitchFamily="18" charset="0"/>
              </a:rPr>
              <a:t>Partenaire ne disposant pas d’un système d’information</a:t>
            </a:r>
          </a:p>
          <a:p>
            <a:pPr>
              <a:spcBef>
                <a:spcPct val="50000"/>
              </a:spcBef>
            </a:pPr>
            <a:endParaRPr lang="fr-FR" sz="2000" b="1">
              <a:solidFill>
                <a:srgbClr val="003399"/>
              </a:solidFill>
              <a:latin typeface="Century Gothic" pitchFamily="34" charset="0"/>
              <a:cs typeface="Times New Roman" pitchFamily="18" charset="0"/>
            </a:endParaRPr>
          </a:p>
        </p:txBody>
      </p:sp>
      <p:sp>
        <p:nvSpPr>
          <p:cNvPr id="40964" name="Text Box 9"/>
          <p:cNvSpPr txBox="1">
            <a:spLocks noChangeArrowheads="1"/>
          </p:cNvSpPr>
          <p:nvPr/>
        </p:nvSpPr>
        <p:spPr bwMode="auto">
          <a:xfrm>
            <a:off x="862013" y="3781425"/>
            <a:ext cx="2590800" cy="2185988"/>
          </a:xfrm>
          <a:prstGeom prst="rect">
            <a:avLst/>
          </a:prstGeom>
          <a:noFill/>
          <a:ln w="12700" cap="sq">
            <a:noFill/>
            <a:miter lim="800000"/>
            <a:headEnd type="none" w="sm" len="sm"/>
            <a:tailEnd type="none" w="sm" len="sm"/>
          </a:ln>
        </p:spPr>
        <p:txBody>
          <a:bodyPr>
            <a:spAutoFit/>
          </a:bodyPr>
          <a:lstStyle/>
          <a:p>
            <a:pPr algn="ctr">
              <a:spcBef>
                <a:spcPct val="50000"/>
              </a:spcBef>
            </a:pPr>
            <a:r>
              <a:rPr lang="fr-FR" sz="3200">
                <a:solidFill>
                  <a:srgbClr val="FF6600"/>
                </a:solidFill>
                <a:latin typeface="Century Gothic" pitchFamily="34" charset="0"/>
                <a:cs typeface="Times New Roman" pitchFamily="18" charset="0"/>
              </a:rPr>
              <a:t>Mode EDI </a:t>
            </a:r>
            <a:r>
              <a:rPr lang="fr-FR">
                <a:solidFill>
                  <a:srgbClr val="003399"/>
                </a:solidFill>
                <a:latin typeface="Century Gothic" pitchFamily="34" charset="0"/>
                <a:cs typeface="Times New Roman" pitchFamily="18" charset="0"/>
              </a:rPr>
              <a:t>(interfaçage applicatif entre la plateforme et le système du partenaire)</a:t>
            </a:r>
            <a:r>
              <a:rPr lang="fr-FR" sz="3200">
                <a:solidFill>
                  <a:srgbClr val="FF6600"/>
                </a:solidFill>
                <a:latin typeface="Century Gothic" pitchFamily="34" charset="0"/>
                <a:cs typeface="Times New Roman" pitchFamily="18" charset="0"/>
              </a:rPr>
              <a:t> </a:t>
            </a:r>
          </a:p>
        </p:txBody>
      </p:sp>
      <p:sp>
        <p:nvSpPr>
          <p:cNvPr id="40965" name="Text Box 10"/>
          <p:cNvSpPr txBox="1">
            <a:spLocks noChangeArrowheads="1"/>
          </p:cNvSpPr>
          <p:nvPr/>
        </p:nvSpPr>
        <p:spPr bwMode="auto">
          <a:xfrm>
            <a:off x="4924425" y="3794125"/>
            <a:ext cx="3352800" cy="992188"/>
          </a:xfrm>
          <a:prstGeom prst="rect">
            <a:avLst/>
          </a:prstGeom>
          <a:noFill/>
          <a:ln w="12700" cap="sq">
            <a:noFill/>
            <a:miter lim="800000"/>
            <a:headEnd type="none" w="sm" len="sm"/>
            <a:tailEnd type="none" w="sm" len="sm"/>
          </a:ln>
        </p:spPr>
        <p:txBody>
          <a:bodyPr>
            <a:spAutoFit/>
          </a:bodyPr>
          <a:lstStyle/>
          <a:p>
            <a:pPr algn="ctr">
              <a:spcBef>
                <a:spcPct val="50000"/>
              </a:spcBef>
            </a:pPr>
            <a:r>
              <a:rPr lang="fr-FR" sz="3200">
                <a:solidFill>
                  <a:srgbClr val="FF6600"/>
                </a:solidFill>
                <a:latin typeface="Century Gothic" pitchFamily="34" charset="0"/>
                <a:cs typeface="Times New Roman" pitchFamily="18" charset="0"/>
              </a:rPr>
              <a:t>Mode WEB</a:t>
            </a:r>
          </a:p>
          <a:p>
            <a:pPr algn="ctr">
              <a:spcBef>
                <a:spcPct val="50000"/>
              </a:spcBef>
            </a:pPr>
            <a:r>
              <a:rPr lang="fr-FR">
                <a:solidFill>
                  <a:srgbClr val="003399"/>
                </a:solidFill>
                <a:latin typeface="Century Gothic" pitchFamily="34" charset="0"/>
                <a:cs typeface="Times New Roman" pitchFamily="18" charset="0"/>
              </a:rPr>
              <a:t>(Navigateur Internet)</a:t>
            </a:r>
          </a:p>
        </p:txBody>
      </p:sp>
      <p:sp>
        <p:nvSpPr>
          <p:cNvPr id="40966" name="AutoShape 11"/>
          <p:cNvSpPr>
            <a:spLocks noChangeArrowheads="1"/>
          </p:cNvSpPr>
          <p:nvPr/>
        </p:nvSpPr>
        <p:spPr bwMode="auto">
          <a:xfrm>
            <a:off x="1776413" y="2857500"/>
            <a:ext cx="914400" cy="990600"/>
          </a:xfrm>
          <a:prstGeom prst="downArrow">
            <a:avLst>
              <a:gd name="adj1" fmla="val 50000"/>
              <a:gd name="adj2" fmla="val 27083"/>
            </a:avLst>
          </a:prstGeom>
          <a:solidFill>
            <a:schemeClr val="accent1"/>
          </a:solidFill>
          <a:ln w="12700" cap="sq">
            <a:noFill/>
            <a:miter lim="800000"/>
            <a:headEnd type="none" w="sm" len="sm"/>
            <a:tailEnd type="none" w="sm" len="sm"/>
          </a:ln>
        </p:spPr>
        <p:txBody>
          <a:bodyPr wrap="none" anchor="ctr"/>
          <a:lstStyle/>
          <a:p>
            <a:endParaRPr lang="fr-FR"/>
          </a:p>
        </p:txBody>
      </p:sp>
      <p:sp>
        <p:nvSpPr>
          <p:cNvPr id="40967" name="AutoShape 12"/>
          <p:cNvSpPr>
            <a:spLocks noChangeArrowheads="1"/>
          </p:cNvSpPr>
          <p:nvPr/>
        </p:nvSpPr>
        <p:spPr bwMode="auto">
          <a:xfrm>
            <a:off x="5991225" y="2857500"/>
            <a:ext cx="914400" cy="990600"/>
          </a:xfrm>
          <a:prstGeom prst="downArrow">
            <a:avLst>
              <a:gd name="adj1" fmla="val 50000"/>
              <a:gd name="adj2" fmla="val 27083"/>
            </a:avLst>
          </a:prstGeom>
          <a:solidFill>
            <a:schemeClr val="accent1"/>
          </a:solidFill>
          <a:ln w="12700" cap="sq">
            <a:noFill/>
            <a:miter lim="800000"/>
            <a:headEnd type="none" w="sm" len="sm"/>
            <a:tailEnd type="none" w="sm" len="sm"/>
          </a:ln>
        </p:spPr>
        <p:txBody>
          <a:bodyPr wrap="none" anchor="ctr"/>
          <a:lstStyle/>
          <a:p>
            <a:endParaRPr lang="fr-FR"/>
          </a:p>
        </p:txBody>
      </p:sp>
      <p:sp>
        <p:nvSpPr>
          <p:cNvPr id="13" name="Titre 1"/>
          <p:cNvSpPr>
            <a:spLocks noGrp="1"/>
          </p:cNvSpPr>
          <p:nvPr>
            <p:ph type="title"/>
          </p:nvPr>
        </p:nvSpPr>
        <p:spPr/>
        <p:txBody>
          <a:bodyPr/>
          <a:lstStyle/>
          <a:p>
            <a:pPr>
              <a:defRPr/>
            </a:pPr>
            <a:r>
              <a:rPr lang="fr-FR" dirty="0" smtClean="0">
                <a:solidFill>
                  <a:srgbClr val="FF9933"/>
                </a:solidFill>
              </a:rPr>
              <a:t>Modes d’accès</a:t>
            </a:r>
            <a:endParaRPr lang="fr-FR" dirty="0">
              <a:solidFill>
                <a:srgbClr val="FF9933"/>
              </a:solidFill>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785918" y="2285992"/>
          <a:ext cx="60960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7" name="ZoneTexte 6"/>
          <p:cNvSpPr txBox="1">
            <a:spLocks noChangeArrowheads="1"/>
          </p:cNvSpPr>
          <p:nvPr/>
        </p:nvSpPr>
        <p:spPr bwMode="auto">
          <a:xfrm>
            <a:off x="3857625" y="3357563"/>
            <a:ext cx="4286250" cy="1200150"/>
          </a:xfrm>
          <a:prstGeom prst="rect">
            <a:avLst/>
          </a:prstGeom>
          <a:noFill/>
          <a:ln w="9525">
            <a:noFill/>
            <a:miter lim="800000"/>
            <a:headEnd/>
            <a:tailEnd/>
          </a:ln>
        </p:spPr>
        <p:txBody>
          <a:bodyPr>
            <a:spAutoFit/>
          </a:bodyPr>
          <a:lstStyle/>
          <a:p>
            <a:pPr>
              <a:buFont typeface="Arial" charset="0"/>
              <a:buChar char="•"/>
            </a:pPr>
            <a:r>
              <a:rPr lang="fr-FR" sz="2400">
                <a:solidFill>
                  <a:srgbClr val="0033CC"/>
                </a:solidFill>
              </a:rPr>
              <a:t>Description</a:t>
            </a:r>
          </a:p>
          <a:p>
            <a:pPr>
              <a:buFont typeface="Arial" charset="0"/>
              <a:buChar char="•"/>
            </a:pPr>
            <a:r>
              <a:rPr lang="fr-FR" sz="2400">
                <a:solidFill>
                  <a:srgbClr val="0033CC"/>
                </a:solidFill>
              </a:rPr>
              <a:t>Lien d’accès Internet (URL)</a:t>
            </a:r>
          </a:p>
          <a:p>
            <a:pPr>
              <a:buFont typeface="Arial" charset="0"/>
              <a:buChar char="•"/>
            </a:pPr>
            <a:r>
              <a:rPr lang="fr-FR" sz="2400">
                <a:solidFill>
                  <a:srgbClr val="0033CC"/>
                </a:solidFill>
              </a:rPr>
              <a:t>Services proposés</a:t>
            </a:r>
          </a:p>
        </p:txBody>
      </p:sp>
      <p:pic>
        <p:nvPicPr>
          <p:cNvPr id="41988" name="Picture 2" descr="C:\Documents and Settings\faouzi\Local Settings\Temporary Internet Files\Content.IE5\JX37561T\MPj04018220000[1].jpg"/>
          <p:cNvPicPr>
            <a:picLocks noChangeAspect="1" noChangeArrowheads="1"/>
          </p:cNvPicPr>
          <p:nvPr/>
        </p:nvPicPr>
        <p:blipFill>
          <a:blip r:embed="rId8" cstate="print"/>
          <a:srcRect/>
          <a:stretch>
            <a:fillRect/>
          </a:stretch>
        </p:blipFill>
        <p:spPr bwMode="auto">
          <a:xfrm>
            <a:off x="1857375" y="1428750"/>
            <a:ext cx="1500188" cy="1500188"/>
          </a:xfrm>
          <a:prstGeom prst="rect">
            <a:avLst/>
          </a:prstGeom>
          <a:noFill/>
          <a:ln w="9525">
            <a:noFill/>
            <a:miter lim="800000"/>
            <a:headEnd/>
            <a:tailEnd/>
          </a:ln>
        </p:spPr>
      </p:pic>
      <p:pic>
        <p:nvPicPr>
          <p:cNvPr id="41989" name="Picture 3" descr="C:\Documents and Settings\faouzi\Local Settings\Temporary Internet Files\Content.IE5\G5PJS60Z\MCj03441830000[1].wmf"/>
          <p:cNvPicPr>
            <a:picLocks noChangeAspect="1" noChangeArrowheads="1"/>
          </p:cNvPicPr>
          <p:nvPr/>
        </p:nvPicPr>
        <p:blipFill>
          <a:blip r:embed="rId9" cstate="print"/>
          <a:srcRect/>
          <a:stretch>
            <a:fillRect/>
          </a:stretch>
        </p:blipFill>
        <p:spPr bwMode="auto">
          <a:xfrm>
            <a:off x="1857375" y="2500313"/>
            <a:ext cx="1525588" cy="16446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395288" y="1412875"/>
            <a:ext cx="8137525" cy="3786188"/>
          </a:xfrm>
          <a:prstGeom prst="rect">
            <a:avLst/>
          </a:prstGeom>
          <a:noFill/>
          <a:ln w="9525">
            <a:noFill/>
            <a:miter lim="800000"/>
            <a:headEnd/>
            <a:tailEnd/>
          </a:ln>
        </p:spPr>
        <p:txBody>
          <a:bodyPr>
            <a:spAutoFit/>
          </a:bodyPr>
          <a:lstStyle/>
          <a:p>
            <a:pPr lvl="1" eaLnBrk="0" hangingPunct="0"/>
            <a:r>
              <a:rPr lang="fr-FR" sz="2400">
                <a:solidFill>
                  <a:srgbClr val="0033CC"/>
                </a:solidFill>
                <a:latin typeface="Berlin Sans FB" pitchFamily="34" charset="0"/>
              </a:rPr>
              <a:t>Le portail du e-Guce permet d’accéder </a:t>
            </a:r>
          </a:p>
          <a:p>
            <a:pPr lvl="1" eaLnBrk="0" hangingPunct="0"/>
            <a:endParaRPr lang="fr-FR" sz="2400">
              <a:solidFill>
                <a:srgbClr val="0033CC"/>
              </a:solidFill>
              <a:latin typeface="Berlin Sans FB" pitchFamily="34" charset="0"/>
            </a:endParaRPr>
          </a:p>
          <a:p>
            <a:pPr lvl="2" eaLnBrk="0" hangingPunct="0">
              <a:buFontTx/>
              <a:buChar char="–"/>
            </a:pPr>
            <a:r>
              <a:rPr lang="fr-FR" sz="2400">
                <a:solidFill>
                  <a:srgbClr val="0033CC"/>
                </a:solidFill>
                <a:latin typeface="Berlin Sans FB" pitchFamily="34" charset="0"/>
              </a:rPr>
              <a:t>Aux informations utiles pour les activités de la place portuaire diffusées ou relayées par le GUCE.</a:t>
            </a:r>
          </a:p>
          <a:p>
            <a:pPr lvl="2" eaLnBrk="0" hangingPunct="0">
              <a:buFontTx/>
              <a:buChar char="–"/>
            </a:pPr>
            <a:endParaRPr lang="fr-FR" sz="2400">
              <a:solidFill>
                <a:srgbClr val="0033CC"/>
              </a:solidFill>
              <a:latin typeface="Berlin Sans FB" pitchFamily="34" charset="0"/>
            </a:endParaRPr>
          </a:p>
          <a:p>
            <a:pPr lvl="2" eaLnBrk="0" hangingPunct="0">
              <a:buFontTx/>
              <a:buChar char="–"/>
            </a:pPr>
            <a:r>
              <a:rPr lang="fr-FR" sz="2400">
                <a:solidFill>
                  <a:srgbClr val="0033CC"/>
                </a:solidFill>
                <a:latin typeface="Berlin Sans FB" pitchFamily="34" charset="0"/>
              </a:rPr>
              <a:t>A certains systèmes d’information de la place portuaire (plateforme d’échange du GUCE)</a:t>
            </a:r>
          </a:p>
          <a:p>
            <a:pPr lvl="2" eaLnBrk="0" hangingPunct="0">
              <a:buFontTx/>
              <a:buChar char="–"/>
            </a:pPr>
            <a:endParaRPr lang="fr-FR" sz="2400">
              <a:solidFill>
                <a:srgbClr val="0033CC"/>
              </a:solidFill>
              <a:latin typeface="Berlin Sans FB" pitchFamily="34" charset="0"/>
            </a:endParaRPr>
          </a:p>
          <a:p>
            <a:pPr lvl="2" eaLnBrk="0" hangingPunct="0">
              <a:buFontTx/>
              <a:buChar char="–"/>
            </a:pPr>
            <a:r>
              <a:rPr lang="fr-FR" sz="2400">
                <a:solidFill>
                  <a:srgbClr val="0033CC"/>
                </a:solidFill>
                <a:latin typeface="Berlin Sans FB" pitchFamily="34" charset="0"/>
              </a:rPr>
              <a:t>A divers autres services </a:t>
            </a:r>
          </a:p>
          <a:p>
            <a:pPr lvl="1" eaLnBrk="0" hangingPunct="0">
              <a:buFontTx/>
              <a:buChar char="–"/>
            </a:pPr>
            <a:endParaRPr lang="fr-FR" sz="2400">
              <a:solidFill>
                <a:srgbClr val="0033CC"/>
              </a:solidFill>
              <a:latin typeface="Berlin Sans FB" pitchFamily="34" charset="0"/>
            </a:endParaRPr>
          </a:p>
        </p:txBody>
      </p:sp>
      <p:sp>
        <p:nvSpPr>
          <p:cNvPr id="181255" name="Rectangle 7"/>
          <p:cNvSpPr>
            <a:spLocks noGrp="1" noChangeArrowheads="1"/>
          </p:cNvSpPr>
          <p:nvPr>
            <p:ph type="title"/>
          </p:nvPr>
        </p:nvSpPr>
        <p:spPr/>
        <p:txBody>
          <a:bodyPr/>
          <a:lstStyle/>
          <a:p>
            <a:pPr eaLnBrk="1" hangingPunct="1">
              <a:defRPr/>
            </a:pPr>
            <a:r>
              <a:rPr lang="fr-FR" dirty="0" smtClean="0">
                <a:solidFill>
                  <a:srgbClr val="FF9933"/>
                </a:solidFill>
              </a:rPr>
              <a:t>Description</a:t>
            </a: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95288" y="1125538"/>
            <a:ext cx="8137525" cy="830262"/>
          </a:xfrm>
          <a:prstGeom prst="rect">
            <a:avLst/>
          </a:prstGeom>
          <a:noFill/>
          <a:ln w="9525">
            <a:noFill/>
            <a:miter lim="800000"/>
            <a:headEnd/>
            <a:tailEnd/>
          </a:ln>
        </p:spPr>
        <p:txBody>
          <a:bodyPr>
            <a:spAutoFit/>
          </a:bodyPr>
          <a:lstStyle/>
          <a:p>
            <a:pPr lvl="1" eaLnBrk="0" hangingPunct="0"/>
            <a:r>
              <a:rPr lang="fr-FR" sz="2400">
                <a:solidFill>
                  <a:srgbClr val="0033CC"/>
                </a:solidFill>
                <a:latin typeface="Berlin Sans FB" pitchFamily="34" charset="0"/>
              </a:rPr>
              <a:t>Lien du portail. </a:t>
            </a:r>
            <a:r>
              <a:rPr lang="fr-FR" sz="2400">
                <a:solidFill>
                  <a:srgbClr val="0033CC"/>
                </a:solidFill>
                <a:latin typeface="Berlin Sans FB" pitchFamily="34" charset="0"/>
                <a:hlinkClick r:id="rId3"/>
              </a:rPr>
              <a:t>http://www.guichetunique-cameroun.org</a:t>
            </a:r>
            <a:endParaRPr lang="fr-FR" sz="2400">
              <a:solidFill>
                <a:srgbClr val="0033CC"/>
              </a:solidFill>
              <a:latin typeface="Berlin Sans FB" pitchFamily="34" charset="0"/>
            </a:endParaRPr>
          </a:p>
          <a:p>
            <a:pPr lvl="1" eaLnBrk="0" hangingPunct="0"/>
            <a:endParaRPr lang="fr-FR" sz="2400">
              <a:solidFill>
                <a:srgbClr val="0033CC"/>
              </a:solidFill>
              <a:latin typeface="Berlin Sans FB" pitchFamily="34" charset="0"/>
            </a:endParaRPr>
          </a:p>
        </p:txBody>
      </p:sp>
      <p:sp>
        <p:nvSpPr>
          <p:cNvPr id="29699" name="Rectangle 3"/>
          <p:cNvSpPr>
            <a:spLocks noGrp="1" noChangeArrowheads="1"/>
          </p:cNvSpPr>
          <p:nvPr>
            <p:ph type="title"/>
          </p:nvPr>
        </p:nvSpPr>
        <p:spPr/>
        <p:txBody>
          <a:bodyPr/>
          <a:lstStyle/>
          <a:p>
            <a:pPr eaLnBrk="1" hangingPunct="1">
              <a:defRPr/>
            </a:pPr>
            <a:r>
              <a:rPr lang="fr-FR" dirty="0" smtClean="0">
                <a:solidFill>
                  <a:srgbClr val="FF9933"/>
                </a:solidFill>
              </a:rPr>
              <a:t>Lien d’accès Internet (URL)</a:t>
            </a:r>
          </a:p>
        </p:txBody>
      </p:sp>
      <p:pic>
        <p:nvPicPr>
          <p:cNvPr id="44036" name="Picture 2"/>
          <p:cNvPicPr>
            <a:picLocks noChangeAspect="1" noChangeArrowheads="1"/>
          </p:cNvPicPr>
          <p:nvPr/>
        </p:nvPicPr>
        <p:blipFill>
          <a:blip r:embed="rId4" cstate="print"/>
          <a:srcRect/>
          <a:stretch>
            <a:fillRect/>
          </a:stretch>
        </p:blipFill>
        <p:spPr bwMode="auto">
          <a:xfrm>
            <a:off x="1000125" y="1643063"/>
            <a:ext cx="7143750" cy="4500562"/>
          </a:xfrm>
          <a:prstGeom prst="rect">
            <a:avLst/>
          </a:prstGeom>
          <a:noFill/>
          <a:ln w="9525">
            <a:solidFill>
              <a:schemeClr val="tx2"/>
            </a:solidFill>
            <a:miter lim="800000"/>
            <a:headEnd/>
            <a:tailEnd/>
          </a:ln>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857356" y="2357430"/>
          <a:ext cx="60960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9" name="Picture 10" descr="C:\Documents and Settings\faouzi\Local Settings\Temporary Internet Files\Content.IE5\PXVK84R9\MCj02997010000[1].wmf"/>
          <p:cNvPicPr>
            <a:picLocks noChangeAspect="1" noChangeArrowheads="1"/>
          </p:cNvPicPr>
          <p:nvPr/>
        </p:nvPicPr>
        <p:blipFill>
          <a:blip r:embed="rId8" cstate="print"/>
          <a:srcRect/>
          <a:stretch>
            <a:fillRect/>
          </a:stretch>
        </p:blipFill>
        <p:spPr bwMode="auto">
          <a:xfrm>
            <a:off x="1071563" y="1000125"/>
            <a:ext cx="2071687" cy="2500313"/>
          </a:xfrm>
          <a:prstGeom prst="rect">
            <a:avLst/>
          </a:prstGeom>
          <a:noFill/>
          <a:ln w="9525">
            <a:noFill/>
            <a:miter lim="800000"/>
            <a:headEnd/>
            <a:tailEnd/>
          </a:ln>
        </p:spPr>
      </p:pic>
      <p:sp>
        <p:nvSpPr>
          <p:cNvPr id="19460" name="ZoneTexte 3"/>
          <p:cNvSpPr txBox="1">
            <a:spLocks noChangeArrowheads="1"/>
          </p:cNvSpPr>
          <p:nvPr/>
        </p:nvSpPr>
        <p:spPr bwMode="auto">
          <a:xfrm>
            <a:off x="3429000" y="3429000"/>
            <a:ext cx="4714875" cy="2062163"/>
          </a:xfrm>
          <a:prstGeom prst="rect">
            <a:avLst/>
          </a:prstGeom>
          <a:noFill/>
          <a:ln w="9525">
            <a:noFill/>
            <a:miter lim="800000"/>
            <a:headEnd/>
            <a:tailEnd/>
          </a:ln>
        </p:spPr>
        <p:txBody>
          <a:bodyPr>
            <a:spAutoFit/>
          </a:bodyPr>
          <a:lstStyle/>
          <a:p>
            <a:pPr>
              <a:buFont typeface="Arial" charset="0"/>
              <a:buChar char="•"/>
            </a:pPr>
            <a:r>
              <a:rPr lang="fr-FR" sz="3200">
                <a:solidFill>
                  <a:srgbClr val="FF9933"/>
                </a:solidFill>
              </a:rPr>
              <a:t>Genèse</a:t>
            </a:r>
          </a:p>
          <a:p>
            <a:pPr>
              <a:buFont typeface="Arial" charset="0"/>
              <a:buChar char="•"/>
            </a:pPr>
            <a:r>
              <a:rPr lang="fr-FR" sz="3200">
                <a:solidFill>
                  <a:srgbClr val="FF9933"/>
                </a:solidFill>
              </a:rPr>
              <a:t>Missions &amp; objectifs</a:t>
            </a:r>
          </a:p>
          <a:p>
            <a:pPr>
              <a:buFont typeface="Arial" charset="0"/>
              <a:buChar char="•"/>
            </a:pPr>
            <a:r>
              <a:rPr lang="fr-FR" sz="3200">
                <a:solidFill>
                  <a:srgbClr val="FF9933"/>
                </a:solidFill>
              </a:rPr>
              <a:t>Les organes de gestion</a:t>
            </a:r>
          </a:p>
          <a:p>
            <a:pPr>
              <a:buFont typeface="Arial" charset="0"/>
              <a:buChar char="•"/>
            </a:pPr>
            <a:r>
              <a:rPr lang="fr-FR" sz="3200">
                <a:solidFill>
                  <a:srgbClr val="FF9933"/>
                </a:solidFill>
              </a:rPr>
              <a:t>Mise en place</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5"/>
          <p:cNvSpPr txBox="1">
            <a:spLocks noChangeArrowheads="1"/>
          </p:cNvSpPr>
          <p:nvPr/>
        </p:nvSpPr>
        <p:spPr bwMode="auto">
          <a:xfrm>
            <a:off x="1357313" y="1214438"/>
            <a:ext cx="6429375" cy="5078412"/>
          </a:xfrm>
          <a:prstGeom prst="rect">
            <a:avLst/>
          </a:prstGeom>
          <a:noFill/>
          <a:ln w="9525">
            <a:noFill/>
            <a:miter lim="800000"/>
            <a:headEnd/>
            <a:tailEnd/>
          </a:ln>
        </p:spPr>
        <p:txBody>
          <a:bodyPr>
            <a:spAutoFit/>
          </a:bodyPr>
          <a:lstStyle/>
          <a:p>
            <a:pPr marL="342900" indent="-342900">
              <a:buFontTx/>
              <a:buChar char="•"/>
            </a:pPr>
            <a:r>
              <a:rPr lang="fr-FR" b="1">
                <a:solidFill>
                  <a:srgbClr val="FF9933"/>
                </a:solidFill>
              </a:rPr>
              <a:t>Le Guichet Unique Virtuel </a:t>
            </a:r>
          </a:p>
          <a:p>
            <a:pPr marL="342900" indent="-342900"/>
            <a:r>
              <a:rPr lang="fr-FR">
                <a:solidFill>
                  <a:srgbClr val="003399"/>
                </a:solidFill>
              </a:rPr>
              <a:t>	(Service d’intermédiation documentaire en mode WEB)</a:t>
            </a:r>
          </a:p>
          <a:p>
            <a:pPr marL="342900" indent="-342900">
              <a:buFontTx/>
              <a:buChar char="•"/>
            </a:pPr>
            <a:endParaRPr lang="fr-FR">
              <a:solidFill>
                <a:srgbClr val="003399"/>
              </a:solidFill>
            </a:endParaRPr>
          </a:p>
          <a:p>
            <a:pPr marL="342900" indent="-342900">
              <a:buFontTx/>
              <a:buChar char="•"/>
            </a:pPr>
            <a:r>
              <a:rPr lang="fr-FR" b="1">
                <a:solidFill>
                  <a:srgbClr val="FF9933"/>
                </a:solidFill>
              </a:rPr>
              <a:t>Services Portuaires </a:t>
            </a:r>
          </a:p>
          <a:p>
            <a:pPr marL="342900" indent="-342900"/>
            <a:r>
              <a:rPr lang="fr-FR">
                <a:solidFill>
                  <a:srgbClr val="003399"/>
                </a:solidFill>
              </a:rPr>
              <a:t>	(Demandes de cotation, Prébooking, Prévisions d’escales, …) </a:t>
            </a:r>
          </a:p>
          <a:p>
            <a:pPr marL="342900" indent="-342900">
              <a:buFontTx/>
              <a:buChar char="•"/>
            </a:pPr>
            <a:endParaRPr lang="fr-FR">
              <a:solidFill>
                <a:srgbClr val="003399"/>
              </a:solidFill>
            </a:endParaRPr>
          </a:p>
          <a:p>
            <a:pPr marL="342900" indent="-342900">
              <a:buFontTx/>
              <a:buChar char="•"/>
            </a:pPr>
            <a:r>
              <a:rPr lang="fr-FR" b="1">
                <a:solidFill>
                  <a:srgbClr val="FF9933"/>
                </a:solidFill>
              </a:rPr>
              <a:t>Informations et textes officiels </a:t>
            </a:r>
          </a:p>
          <a:p>
            <a:pPr marL="342900" indent="-342900"/>
            <a:r>
              <a:rPr lang="fr-FR">
                <a:solidFill>
                  <a:srgbClr val="003399"/>
                </a:solidFill>
              </a:rPr>
              <a:t>	Annuaires, Notes de services, Circulaires, …</a:t>
            </a:r>
          </a:p>
          <a:p>
            <a:pPr marL="342900" indent="-342900">
              <a:buFontTx/>
              <a:buChar char="•"/>
            </a:pPr>
            <a:endParaRPr lang="fr-FR">
              <a:solidFill>
                <a:srgbClr val="003399"/>
              </a:solidFill>
            </a:endParaRPr>
          </a:p>
          <a:p>
            <a:pPr marL="342900" indent="-342900">
              <a:buFontTx/>
              <a:buChar char="•"/>
            </a:pPr>
            <a:r>
              <a:rPr lang="fr-FR" b="1">
                <a:solidFill>
                  <a:srgbClr val="FF9933"/>
                </a:solidFill>
              </a:rPr>
              <a:t>Services consultation</a:t>
            </a:r>
          </a:p>
          <a:p>
            <a:pPr marL="342900" indent="-342900"/>
            <a:r>
              <a:rPr lang="fr-FR">
                <a:solidFill>
                  <a:srgbClr val="003399"/>
                </a:solidFill>
              </a:rPr>
              <a:t>	Formulaires administratifs</a:t>
            </a:r>
          </a:p>
          <a:p>
            <a:pPr marL="342900" indent="-342900">
              <a:buFontTx/>
              <a:buChar char="•"/>
            </a:pPr>
            <a:endParaRPr lang="fr-FR">
              <a:solidFill>
                <a:srgbClr val="003399"/>
              </a:solidFill>
            </a:endParaRPr>
          </a:p>
          <a:p>
            <a:pPr marL="342900" indent="-342900">
              <a:buFontTx/>
              <a:buChar char="•"/>
            </a:pPr>
            <a:r>
              <a:rPr lang="fr-FR" b="1">
                <a:solidFill>
                  <a:srgbClr val="FF9933"/>
                </a:solidFill>
              </a:rPr>
              <a:t>tables de référence</a:t>
            </a:r>
          </a:p>
          <a:p>
            <a:pPr marL="342900" indent="-342900">
              <a:buFontTx/>
              <a:buChar char="•"/>
            </a:pPr>
            <a:endParaRPr lang="fr-FR">
              <a:solidFill>
                <a:srgbClr val="003399"/>
              </a:solidFill>
            </a:endParaRPr>
          </a:p>
          <a:p>
            <a:pPr marL="342900" indent="-342900">
              <a:buFontTx/>
              <a:buChar char="•"/>
            </a:pPr>
            <a:r>
              <a:rPr lang="fr-FR" b="1">
                <a:solidFill>
                  <a:srgbClr val="FF9933"/>
                </a:solidFill>
              </a:rPr>
              <a:t>Utilitaires de conversions</a:t>
            </a:r>
          </a:p>
          <a:p>
            <a:pPr marL="342900" indent="-342900">
              <a:buFontTx/>
              <a:buChar char="•"/>
            </a:pPr>
            <a:endParaRPr lang="fr-FR">
              <a:solidFill>
                <a:srgbClr val="003399"/>
              </a:solidFill>
            </a:endParaRPr>
          </a:p>
          <a:p>
            <a:pPr marL="342900" indent="-342900">
              <a:buFontTx/>
              <a:buChar char="•"/>
            </a:pPr>
            <a:r>
              <a:rPr lang="fr-FR" b="1">
                <a:solidFill>
                  <a:srgbClr val="FF9933"/>
                </a:solidFill>
              </a:rPr>
              <a:t>La simulation des droits et taxes de Douane</a:t>
            </a:r>
          </a:p>
        </p:txBody>
      </p:sp>
      <p:sp>
        <p:nvSpPr>
          <p:cNvPr id="28676" name="Rectangle 18"/>
          <p:cNvSpPr>
            <a:spLocks noGrp="1" noChangeArrowheads="1"/>
          </p:cNvSpPr>
          <p:nvPr>
            <p:ph type="title"/>
          </p:nvPr>
        </p:nvSpPr>
        <p:spPr/>
        <p:txBody>
          <a:bodyPr/>
          <a:lstStyle/>
          <a:p>
            <a:pPr eaLnBrk="1" hangingPunct="1">
              <a:defRPr/>
            </a:pPr>
            <a:r>
              <a:rPr lang="fr-FR" dirty="0" smtClean="0">
                <a:solidFill>
                  <a:srgbClr val="FF9933"/>
                </a:solidFill>
              </a:rPr>
              <a:t>Les services proposés</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643042" y="2467269"/>
          <a:ext cx="60960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3" name="ZoneTexte 6"/>
          <p:cNvSpPr txBox="1">
            <a:spLocks noChangeArrowheads="1"/>
          </p:cNvSpPr>
          <p:nvPr/>
        </p:nvSpPr>
        <p:spPr bwMode="auto">
          <a:xfrm>
            <a:off x="4214813" y="3538538"/>
            <a:ext cx="3929062" cy="461962"/>
          </a:xfrm>
          <a:prstGeom prst="rect">
            <a:avLst/>
          </a:prstGeom>
          <a:noFill/>
          <a:ln w="9525">
            <a:noFill/>
            <a:miter lim="800000"/>
            <a:headEnd/>
            <a:tailEnd/>
          </a:ln>
        </p:spPr>
        <p:txBody>
          <a:bodyPr>
            <a:spAutoFit/>
          </a:bodyPr>
          <a:lstStyle/>
          <a:p>
            <a:pPr>
              <a:buFont typeface="Arial" charset="0"/>
              <a:buChar char="•"/>
            </a:pPr>
            <a:r>
              <a:rPr lang="fr-FR" sz="2400">
                <a:solidFill>
                  <a:srgbClr val="0033CC"/>
                </a:solidFill>
              </a:rPr>
              <a:t>Production de statistiques</a:t>
            </a:r>
          </a:p>
        </p:txBody>
      </p:sp>
      <p:pic>
        <p:nvPicPr>
          <p:cNvPr id="46084" name="Picture 2" descr="C:\Documents and Settings\faouzi\Local Settings\Temporary Internet Files\Content.IE5\G5PJS60Z\MMj02838710000[1].gif"/>
          <p:cNvPicPr>
            <a:picLocks noChangeAspect="1" noChangeArrowheads="1" noCrop="1"/>
          </p:cNvPicPr>
          <p:nvPr/>
        </p:nvPicPr>
        <p:blipFill>
          <a:blip r:embed="rId8" cstate="print"/>
          <a:srcRect/>
          <a:stretch>
            <a:fillRect/>
          </a:stretch>
        </p:blipFill>
        <p:spPr bwMode="auto">
          <a:xfrm>
            <a:off x="1285875" y="2109788"/>
            <a:ext cx="1857375" cy="17684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335463" y="1689100"/>
            <a:ext cx="2757487" cy="457200"/>
          </a:xfrm>
          <a:prstGeom prst="rect">
            <a:avLst/>
          </a:prstGeom>
          <a:noFill/>
          <a:ln w="9525">
            <a:noFill/>
            <a:miter lim="800000"/>
            <a:headEnd/>
            <a:tailEnd/>
          </a:ln>
        </p:spPr>
        <p:txBody>
          <a:bodyPr>
            <a:spAutoFit/>
          </a:bodyPr>
          <a:lstStyle/>
          <a:p>
            <a:pPr algn="ctr"/>
            <a:endParaRPr lang="fr-FR" sz="2400" u="sng">
              <a:latin typeface="Times New Roman" pitchFamily="18" charset="0"/>
              <a:cs typeface="Times New Roman" pitchFamily="18" charset="0"/>
            </a:endParaRPr>
          </a:p>
        </p:txBody>
      </p:sp>
      <p:sp>
        <p:nvSpPr>
          <p:cNvPr id="47107" name="Text Box 3"/>
          <p:cNvSpPr txBox="1">
            <a:spLocks noChangeArrowheads="1"/>
          </p:cNvSpPr>
          <p:nvPr/>
        </p:nvSpPr>
        <p:spPr bwMode="auto">
          <a:xfrm>
            <a:off x="142875" y="1500188"/>
            <a:ext cx="8931275" cy="4032250"/>
          </a:xfrm>
          <a:prstGeom prst="rect">
            <a:avLst/>
          </a:prstGeom>
          <a:noFill/>
          <a:ln w="9525">
            <a:noFill/>
            <a:miter lim="800000"/>
            <a:headEnd/>
            <a:tailEnd/>
          </a:ln>
        </p:spPr>
        <p:txBody>
          <a:bodyPr>
            <a:spAutoFit/>
          </a:bodyPr>
          <a:lstStyle/>
          <a:p>
            <a:pPr marL="342900" indent="-342900">
              <a:buFontTx/>
              <a:buChar char="•"/>
            </a:pPr>
            <a:r>
              <a:rPr lang="fr-FR" sz="2000">
                <a:solidFill>
                  <a:srgbClr val="0033CC"/>
                </a:solidFill>
              </a:rPr>
              <a:t>L’outil TRADE permet de suivre les traitement pour le GUCE Physique</a:t>
            </a:r>
          </a:p>
          <a:p>
            <a:pPr marL="342900" indent="-342900">
              <a:buFontTx/>
              <a:buChar char="•"/>
            </a:pPr>
            <a:r>
              <a:rPr lang="fr-FR" sz="2000">
                <a:solidFill>
                  <a:srgbClr val="0033CC"/>
                </a:solidFill>
              </a:rPr>
              <a:t>Les échanges via la plateforme </a:t>
            </a:r>
            <a:r>
              <a:rPr lang="fr-FR" sz="2000" b="1">
                <a:solidFill>
                  <a:srgbClr val="FF9933"/>
                </a:solidFill>
              </a:rPr>
              <a:t>e-Guce</a:t>
            </a:r>
            <a:r>
              <a:rPr lang="fr-FR" sz="2000">
                <a:solidFill>
                  <a:srgbClr val="0033CC"/>
                </a:solidFill>
              </a:rPr>
              <a:t> sont horodatés systématiquement</a:t>
            </a:r>
          </a:p>
          <a:p>
            <a:pPr marL="342900" indent="-342900">
              <a:buFontTx/>
              <a:buChar char="•"/>
            </a:pPr>
            <a:endParaRPr lang="fr-FR" sz="2400">
              <a:solidFill>
                <a:srgbClr val="0033CC"/>
              </a:solidFill>
            </a:endParaRPr>
          </a:p>
          <a:p>
            <a:pPr marL="800100" lvl="1" indent="-342900">
              <a:buFontTx/>
              <a:buChar char="•"/>
            </a:pPr>
            <a:r>
              <a:rPr lang="fr-FR" sz="2400" b="1" i="1">
                <a:solidFill>
                  <a:srgbClr val="0033CC"/>
                </a:solidFill>
              </a:rPr>
              <a:t>Production des statistiques sur les délais du GUCE Physique</a:t>
            </a:r>
          </a:p>
          <a:p>
            <a:pPr marL="800100" lvl="1" indent="-342900">
              <a:buFontTx/>
              <a:buChar char="•"/>
            </a:pPr>
            <a:endParaRPr lang="fr-FR" sz="2400" b="1" i="1">
              <a:solidFill>
                <a:srgbClr val="0033CC"/>
              </a:solidFill>
            </a:endParaRPr>
          </a:p>
          <a:p>
            <a:pPr marL="800100" lvl="1" indent="-342900">
              <a:buFontTx/>
              <a:buChar char="•"/>
            </a:pPr>
            <a:r>
              <a:rPr lang="fr-FR" sz="2400" b="1" i="1">
                <a:solidFill>
                  <a:srgbClr val="0033CC"/>
                </a:solidFill>
              </a:rPr>
              <a:t>Production des statistiques sur les délais du </a:t>
            </a:r>
            <a:r>
              <a:rPr lang="fr-FR" sz="2400" b="1" i="1">
                <a:solidFill>
                  <a:srgbClr val="FF9933"/>
                </a:solidFill>
              </a:rPr>
              <a:t>e-Guce</a:t>
            </a:r>
          </a:p>
          <a:p>
            <a:pPr marL="342900" indent="-342900">
              <a:buFontTx/>
              <a:buChar char="•"/>
            </a:pPr>
            <a:endParaRPr lang="fr-FR" sz="2400">
              <a:solidFill>
                <a:srgbClr val="0033CC"/>
              </a:solidFill>
            </a:endParaRPr>
          </a:p>
          <a:p>
            <a:pPr marL="342900" indent="-342900"/>
            <a:r>
              <a:rPr lang="fr-FR" sz="2400">
                <a:solidFill>
                  <a:srgbClr val="0033CC"/>
                </a:solidFill>
              </a:rPr>
              <a:t>Le </a:t>
            </a:r>
            <a:r>
              <a:rPr lang="fr-FR" sz="2400" b="1">
                <a:solidFill>
                  <a:srgbClr val="FF9933"/>
                </a:solidFill>
              </a:rPr>
              <a:t>e-Guce,</a:t>
            </a:r>
            <a:r>
              <a:rPr lang="fr-FR" sz="2400">
                <a:solidFill>
                  <a:srgbClr val="FF9933"/>
                </a:solidFill>
              </a:rPr>
              <a:t> </a:t>
            </a:r>
            <a:r>
              <a:rPr lang="fr-FR" sz="2400">
                <a:solidFill>
                  <a:srgbClr val="0033CC"/>
                </a:solidFill>
              </a:rPr>
              <a:t>au centre des échanges, devient une source fiable de statistiques sur les délais de passage de marchandises et un outil par excellence de la traçabilité</a:t>
            </a:r>
          </a:p>
        </p:txBody>
      </p:sp>
      <p:sp>
        <p:nvSpPr>
          <p:cNvPr id="187396" name="Rectangle 4"/>
          <p:cNvSpPr>
            <a:spLocks noGrp="1" noChangeArrowheads="1"/>
          </p:cNvSpPr>
          <p:nvPr>
            <p:ph type="title"/>
          </p:nvPr>
        </p:nvSpPr>
        <p:spPr/>
        <p:txBody>
          <a:bodyPr/>
          <a:lstStyle/>
          <a:p>
            <a:pPr eaLnBrk="1" hangingPunct="1">
              <a:defRPr/>
            </a:pPr>
            <a:r>
              <a:rPr lang="fr-FR" dirty="0" smtClean="0">
                <a:solidFill>
                  <a:srgbClr val="FF9933"/>
                </a:solidFill>
              </a:rPr>
              <a:t>Production de statistiques </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714480" y="2643182"/>
          <a:ext cx="60960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1" name="ZoneTexte 3"/>
          <p:cNvSpPr txBox="1">
            <a:spLocks noChangeArrowheads="1"/>
          </p:cNvSpPr>
          <p:nvPr/>
        </p:nvSpPr>
        <p:spPr bwMode="auto">
          <a:xfrm>
            <a:off x="3000375" y="3714750"/>
            <a:ext cx="5786438" cy="1323975"/>
          </a:xfrm>
          <a:prstGeom prst="rect">
            <a:avLst/>
          </a:prstGeom>
          <a:noFill/>
          <a:ln w="9525">
            <a:noFill/>
            <a:miter lim="800000"/>
            <a:headEnd/>
            <a:tailEnd/>
          </a:ln>
        </p:spPr>
        <p:txBody>
          <a:bodyPr>
            <a:spAutoFit/>
          </a:bodyPr>
          <a:lstStyle/>
          <a:p>
            <a:pPr>
              <a:buFont typeface="Arial" charset="0"/>
              <a:buChar char="•"/>
            </a:pPr>
            <a:r>
              <a:rPr lang="fr-FR" sz="2000">
                <a:solidFill>
                  <a:srgbClr val="FF9933"/>
                </a:solidFill>
              </a:rPr>
              <a:t>Interconnexion réseau des partenaires</a:t>
            </a:r>
          </a:p>
          <a:p>
            <a:pPr>
              <a:buFont typeface="Arial" charset="0"/>
              <a:buChar char="•"/>
            </a:pPr>
            <a:r>
              <a:rPr lang="fr-FR" sz="2000">
                <a:solidFill>
                  <a:srgbClr val="FF9933"/>
                </a:solidFill>
              </a:rPr>
              <a:t>Dématérialisation des formalités du C.E</a:t>
            </a:r>
          </a:p>
          <a:p>
            <a:pPr>
              <a:buFont typeface="Arial" charset="0"/>
              <a:buChar char="•"/>
            </a:pPr>
            <a:r>
              <a:rPr lang="fr-FR" sz="2000">
                <a:solidFill>
                  <a:srgbClr val="FF9933"/>
                </a:solidFill>
              </a:rPr>
              <a:t>La simulation en ligne des droits et taxes de Douane</a:t>
            </a:r>
          </a:p>
        </p:txBody>
      </p:sp>
      <p:pic>
        <p:nvPicPr>
          <p:cNvPr id="48132" name="Picture 2" descr="C:\Documents and Settings\faouzi\Local Settings\Temporary Internet Files\Content.IE5\G5PJS60Z\MCj03316650000[1].wmf"/>
          <p:cNvPicPr>
            <a:picLocks noChangeAspect="1" noChangeArrowheads="1"/>
          </p:cNvPicPr>
          <p:nvPr/>
        </p:nvPicPr>
        <p:blipFill>
          <a:blip r:embed="rId8" cstate="print"/>
          <a:srcRect/>
          <a:stretch>
            <a:fillRect/>
          </a:stretch>
        </p:blipFill>
        <p:spPr bwMode="auto">
          <a:xfrm>
            <a:off x="1571625" y="2071688"/>
            <a:ext cx="1503363" cy="17827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857356" y="2214554"/>
          <a:ext cx="60960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5" name="ZoneTexte 6"/>
          <p:cNvSpPr txBox="1">
            <a:spLocks noChangeArrowheads="1"/>
          </p:cNvSpPr>
          <p:nvPr/>
        </p:nvSpPr>
        <p:spPr bwMode="auto">
          <a:xfrm>
            <a:off x="3571875" y="3357563"/>
            <a:ext cx="4214813" cy="2308225"/>
          </a:xfrm>
          <a:prstGeom prst="rect">
            <a:avLst/>
          </a:prstGeom>
          <a:noFill/>
          <a:ln w="9525">
            <a:noFill/>
            <a:miter lim="800000"/>
            <a:headEnd/>
            <a:tailEnd/>
          </a:ln>
        </p:spPr>
        <p:txBody>
          <a:bodyPr>
            <a:spAutoFit/>
          </a:bodyPr>
          <a:lstStyle/>
          <a:p>
            <a:pPr>
              <a:buFont typeface="Arial" charset="0"/>
              <a:buChar char="•"/>
            </a:pPr>
            <a:r>
              <a:rPr lang="fr-FR">
                <a:solidFill>
                  <a:srgbClr val="0033CC"/>
                </a:solidFill>
              </a:rPr>
              <a:t>Les usagers</a:t>
            </a:r>
          </a:p>
          <a:p>
            <a:pPr>
              <a:buFont typeface="Arial" charset="0"/>
              <a:buChar char="•"/>
            </a:pPr>
            <a:r>
              <a:rPr lang="fr-FR">
                <a:solidFill>
                  <a:srgbClr val="0033CC"/>
                </a:solidFill>
              </a:rPr>
              <a:t>La Douane</a:t>
            </a:r>
          </a:p>
          <a:p>
            <a:pPr>
              <a:buFont typeface="Arial" charset="0"/>
              <a:buChar char="•"/>
            </a:pPr>
            <a:r>
              <a:rPr lang="fr-FR">
                <a:solidFill>
                  <a:srgbClr val="0033CC"/>
                </a:solidFill>
              </a:rPr>
              <a:t>La SGS</a:t>
            </a:r>
          </a:p>
          <a:p>
            <a:pPr>
              <a:buFont typeface="Arial" charset="0"/>
              <a:buChar char="•"/>
            </a:pPr>
            <a:r>
              <a:rPr lang="fr-FR">
                <a:solidFill>
                  <a:srgbClr val="0033CC"/>
                </a:solidFill>
              </a:rPr>
              <a:t>Le port Autonome de Douala (PAD)</a:t>
            </a:r>
          </a:p>
          <a:p>
            <a:pPr>
              <a:buFont typeface="Arial" charset="0"/>
              <a:buChar char="•"/>
            </a:pPr>
            <a:r>
              <a:rPr lang="fr-FR">
                <a:solidFill>
                  <a:srgbClr val="0033CC"/>
                </a:solidFill>
              </a:rPr>
              <a:t>Le Ministère du Commerce</a:t>
            </a:r>
          </a:p>
          <a:p>
            <a:pPr>
              <a:buFont typeface="Arial" charset="0"/>
              <a:buChar char="•"/>
            </a:pPr>
            <a:endParaRPr lang="fr-FR">
              <a:solidFill>
                <a:srgbClr val="0033CC"/>
              </a:solidFill>
            </a:endParaRPr>
          </a:p>
          <a:p>
            <a:pPr>
              <a:buFont typeface="Arial" charset="0"/>
              <a:buChar char="•"/>
            </a:pPr>
            <a:endParaRPr lang="fr-FR">
              <a:solidFill>
                <a:srgbClr val="0033CC"/>
              </a:solidFill>
            </a:endParaRPr>
          </a:p>
          <a:p>
            <a:pPr>
              <a:buFont typeface="Arial" charset="0"/>
              <a:buChar char="•"/>
            </a:pPr>
            <a:endParaRPr lang="fr-FR">
              <a:solidFill>
                <a:srgbClr val="0033CC"/>
              </a:solidFill>
            </a:endParaRPr>
          </a:p>
        </p:txBody>
      </p:sp>
      <p:pic>
        <p:nvPicPr>
          <p:cNvPr id="49156" name="Picture 4" descr="C:\Documents and Settings\faouzi\Local Settings\Temporary Internet Files\Content.IE5\FHHXZ93F\MCj04125640000[1].wmf"/>
          <p:cNvPicPr>
            <a:picLocks noChangeAspect="1" noChangeArrowheads="1"/>
          </p:cNvPicPr>
          <p:nvPr/>
        </p:nvPicPr>
        <p:blipFill>
          <a:blip r:embed="rId8" cstate="print"/>
          <a:srcRect/>
          <a:stretch>
            <a:fillRect/>
          </a:stretch>
        </p:blipFill>
        <p:spPr bwMode="auto">
          <a:xfrm>
            <a:off x="1500188" y="1714500"/>
            <a:ext cx="1857375" cy="21256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81" name="AutoShape 9"/>
          <p:cNvCxnSpPr>
            <a:cxnSpLocks noChangeShapeType="1"/>
          </p:cNvCxnSpPr>
          <p:nvPr/>
        </p:nvCxnSpPr>
        <p:spPr bwMode="auto">
          <a:xfrm rot="-5400000">
            <a:off x="276225" y="4033838"/>
            <a:ext cx="1079500" cy="285750"/>
          </a:xfrm>
          <a:prstGeom prst="curvedConnector3">
            <a:avLst>
              <a:gd name="adj1" fmla="val 50000"/>
            </a:avLst>
          </a:prstGeom>
          <a:noFill/>
          <a:ln w="38100" cap="rnd">
            <a:solidFill>
              <a:srgbClr val="DDDDDD"/>
            </a:solidFill>
            <a:prstDash val="sysDot"/>
            <a:round/>
            <a:headEnd type="triangle" w="med" len="med"/>
            <a:tailEnd type="triangle" w="med" len="med"/>
          </a:ln>
        </p:spPr>
      </p:cxnSp>
      <p:grpSp>
        <p:nvGrpSpPr>
          <p:cNvPr id="3082" name="Group 92"/>
          <p:cNvGrpSpPr>
            <a:grpSpLocks/>
          </p:cNvGrpSpPr>
          <p:nvPr/>
        </p:nvGrpSpPr>
        <p:grpSpPr bwMode="auto">
          <a:xfrm>
            <a:off x="1571625" y="2268538"/>
            <a:ext cx="2628900" cy="771525"/>
            <a:chOff x="990" y="1298"/>
            <a:chExt cx="1656" cy="486"/>
          </a:xfrm>
        </p:grpSpPr>
        <p:graphicFrame>
          <p:nvGraphicFramePr>
            <p:cNvPr id="3080" name="Object 4"/>
            <p:cNvGraphicFramePr>
              <a:graphicFrameLocks noChangeAspect="1"/>
            </p:cNvGraphicFramePr>
            <p:nvPr/>
          </p:nvGraphicFramePr>
          <p:xfrm>
            <a:off x="1385" y="1298"/>
            <a:ext cx="598" cy="466"/>
          </p:xfrm>
          <a:graphic>
            <a:graphicData uri="http://schemas.openxmlformats.org/presentationml/2006/ole">
              <p:oleObj spid="_x0000_s3080" name="Visio" r:id="rId4" imgW="983590" imgH="767486" progId="Visio.Drawing.11">
                <p:embed/>
              </p:oleObj>
            </a:graphicData>
          </a:graphic>
        </p:graphicFrame>
        <p:cxnSp>
          <p:nvCxnSpPr>
            <p:cNvPr id="3163" name="AutoShape 26"/>
            <p:cNvCxnSpPr>
              <a:cxnSpLocks noChangeShapeType="1"/>
              <a:endCxn id="3122" idx="1"/>
            </p:cNvCxnSpPr>
            <p:nvPr/>
          </p:nvCxnSpPr>
          <p:spPr bwMode="auto">
            <a:xfrm rot="5400000" flipV="1">
              <a:off x="1776" y="915"/>
              <a:ext cx="83" cy="1656"/>
            </a:xfrm>
            <a:prstGeom prst="curvedConnector5">
              <a:avLst>
                <a:gd name="adj1" fmla="val -173495"/>
                <a:gd name="adj2" fmla="val 53440"/>
                <a:gd name="adj3" fmla="val 251806"/>
              </a:avLst>
            </a:prstGeom>
            <a:noFill/>
            <a:ln w="38100" cap="rnd">
              <a:solidFill>
                <a:srgbClr val="003399"/>
              </a:solidFill>
              <a:prstDash val="sysDot"/>
              <a:round/>
              <a:headEnd type="triangle" w="med" len="med"/>
              <a:tailEnd type="triangle" w="med" len="med"/>
            </a:ln>
          </p:spPr>
        </p:cxnSp>
      </p:grpSp>
      <p:grpSp>
        <p:nvGrpSpPr>
          <p:cNvPr id="3083" name="Group 93"/>
          <p:cNvGrpSpPr>
            <a:grpSpLocks/>
          </p:cNvGrpSpPr>
          <p:nvPr/>
        </p:nvGrpSpPr>
        <p:grpSpPr bwMode="auto">
          <a:xfrm>
            <a:off x="4200525" y="2700338"/>
            <a:ext cx="3059113" cy="720725"/>
            <a:chOff x="2646" y="1570"/>
            <a:chExt cx="1927" cy="454"/>
          </a:xfrm>
        </p:grpSpPr>
        <p:graphicFrame>
          <p:nvGraphicFramePr>
            <p:cNvPr id="3079" name="Object 2"/>
            <p:cNvGraphicFramePr>
              <a:graphicFrameLocks noChangeAspect="1"/>
            </p:cNvGraphicFramePr>
            <p:nvPr/>
          </p:nvGraphicFramePr>
          <p:xfrm>
            <a:off x="3334" y="1570"/>
            <a:ext cx="534" cy="454"/>
          </p:xfrm>
          <a:graphic>
            <a:graphicData uri="http://schemas.openxmlformats.org/presentationml/2006/ole">
              <p:oleObj spid="_x0000_s3079" name="Visio" r:id="rId5" imgW="955917" imgH="740107" progId="Visio.Drawing.11">
                <p:embed/>
              </p:oleObj>
            </a:graphicData>
          </a:graphic>
        </p:graphicFrame>
        <p:cxnSp>
          <p:nvCxnSpPr>
            <p:cNvPr id="3162" name="AutoShape 27"/>
            <p:cNvCxnSpPr>
              <a:cxnSpLocks noChangeShapeType="1"/>
              <a:stCxn id="3122" idx="1"/>
            </p:cNvCxnSpPr>
            <p:nvPr/>
          </p:nvCxnSpPr>
          <p:spPr bwMode="auto">
            <a:xfrm rot="16200000" flipH="1">
              <a:off x="3492" y="938"/>
              <a:ext cx="235" cy="1927"/>
            </a:xfrm>
            <a:prstGeom prst="curvedConnector3">
              <a:avLst>
                <a:gd name="adj1" fmla="val 45958"/>
              </a:avLst>
            </a:prstGeom>
            <a:noFill/>
            <a:ln w="38100" cap="rnd">
              <a:solidFill>
                <a:srgbClr val="003399"/>
              </a:solidFill>
              <a:prstDash val="sysDot"/>
              <a:round/>
              <a:headEnd type="triangle" w="med" len="med"/>
              <a:tailEnd type="triangle" w="med" len="med"/>
            </a:ln>
          </p:spPr>
        </p:cxnSp>
      </p:grpSp>
      <p:cxnSp>
        <p:nvCxnSpPr>
          <p:cNvPr id="3084" name="AutoShape 28"/>
          <p:cNvCxnSpPr>
            <a:cxnSpLocks noChangeShapeType="1"/>
          </p:cNvCxnSpPr>
          <p:nvPr/>
        </p:nvCxnSpPr>
        <p:spPr bwMode="auto">
          <a:xfrm rot="16200000" flipH="1">
            <a:off x="7905751" y="4251325"/>
            <a:ext cx="715962" cy="636587"/>
          </a:xfrm>
          <a:prstGeom prst="curvedConnector3">
            <a:avLst>
              <a:gd name="adj1" fmla="val 30157"/>
            </a:avLst>
          </a:prstGeom>
          <a:noFill/>
          <a:ln w="38100" cap="rnd">
            <a:solidFill>
              <a:srgbClr val="DDDDDD"/>
            </a:solidFill>
            <a:prstDash val="sysDot"/>
            <a:round/>
            <a:headEnd type="triangle" w="med" len="med"/>
            <a:tailEnd type="triangle" w="med" len="med"/>
          </a:ln>
        </p:spPr>
      </p:cxnSp>
      <p:grpSp>
        <p:nvGrpSpPr>
          <p:cNvPr id="3085" name="Group 95"/>
          <p:cNvGrpSpPr>
            <a:grpSpLocks/>
          </p:cNvGrpSpPr>
          <p:nvPr/>
        </p:nvGrpSpPr>
        <p:grpSpPr bwMode="auto">
          <a:xfrm>
            <a:off x="0" y="2052638"/>
            <a:ext cx="9144000" cy="4519612"/>
            <a:chOff x="0" y="1162"/>
            <a:chExt cx="5760" cy="2847"/>
          </a:xfrm>
        </p:grpSpPr>
        <p:grpSp>
          <p:nvGrpSpPr>
            <p:cNvPr id="3088" name="Group 5"/>
            <p:cNvGrpSpPr>
              <a:grpSpLocks/>
            </p:cNvGrpSpPr>
            <p:nvPr/>
          </p:nvGrpSpPr>
          <p:grpSpPr bwMode="auto">
            <a:xfrm>
              <a:off x="363" y="1525"/>
              <a:ext cx="481" cy="641"/>
              <a:chOff x="1440" y="1392"/>
              <a:chExt cx="930" cy="804"/>
            </a:xfrm>
          </p:grpSpPr>
          <p:graphicFrame>
            <p:nvGraphicFramePr>
              <p:cNvPr id="3078" name="Object 6"/>
              <p:cNvGraphicFramePr>
                <a:graphicFrameLocks noChangeAspect="1"/>
              </p:cNvGraphicFramePr>
              <p:nvPr/>
            </p:nvGraphicFramePr>
            <p:xfrm>
              <a:off x="1440" y="1392"/>
              <a:ext cx="930" cy="797"/>
            </p:xfrm>
            <a:graphic>
              <a:graphicData uri="http://schemas.openxmlformats.org/presentationml/2006/ole">
                <p:oleObj spid="_x0000_s3078" name="Photo Editor Photo" r:id="rId6" imgW="666667" imgH="571731" progId="">
                  <p:embed/>
                </p:oleObj>
              </a:graphicData>
            </a:graphic>
          </p:graphicFrame>
          <p:pic>
            <p:nvPicPr>
              <p:cNvPr id="3161" name="Picture 7" descr="ord"/>
              <p:cNvPicPr>
                <a:picLocks noChangeAspect="1" noChangeArrowheads="1"/>
              </p:cNvPicPr>
              <p:nvPr/>
            </p:nvPicPr>
            <p:blipFill>
              <a:blip r:embed="rId7" cstate="print"/>
              <a:srcRect/>
              <a:stretch>
                <a:fillRect/>
              </a:stretch>
            </p:blipFill>
            <p:spPr bwMode="auto">
              <a:xfrm flipH="1">
                <a:off x="1632" y="1776"/>
                <a:ext cx="353" cy="420"/>
              </a:xfrm>
              <a:prstGeom prst="rect">
                <a:avLst/>
              </a:prstGeom>
              <a:noFill/>
              <a:ln w="9525">
                <a:noFill/>
                <a:miter lim="800000"/>
                <a:headEnd/>
                <a:tailEnd/>
              </a:ln>
            </p:spPr>
          </p:pic>
        </p:grpSp>
        <p:sp>
          <p:nvSpPr>
            <p:cNvPr id="3089" name="Text Box 8"/>
            <p:cNvSpPr txBox="1">
              <a:spLocks noChangeArrowheads="1"/>
            </p:cNvSpPr>
            <p:nvPr/>
          </p:nvSpPr>
          <p:spPr bwMode="auto">
            <a:xfrm>
              <a:off x="0" y="3339"/>
              <a:ext cx="870" cy="280"/>
            </a:xfrm>
            <a:prstGeom prst="rect">
              <a:avLst/>
            </a:prstGeom>
            <a:noFill/>
            <a:ln w="12700">
              <a:noFill/>
              <a:miter lim="800000"/>
              <a:headEnd type="none" w="sm" len="sm"/>
              <a:tailEnd type="none" w="sm" len="sm"/>
            </a:ln>
          </p:spPr>
          <p:txBody>
            <a:bodyPr lIns="79663" tIns="39831" rIns="79663" bIns="39831">
              <a:spAutoFit/>
            </a:bodyPr>
            <a:lstStyle/>
            <a:p>
              <a:pPr algn="ctr" defTabSz="796925" eaLnBrk="0" hangingPunct="0">
                <a:spcBef>
                  <a:spcPct val="50000"/>
                </a:spcBef>
              </a:pPr>
              <a:r>
                <a:rPr kumimoji="1" lang="fr-FR" altLang="ar-SA" sz="1200">
                  <a:solidFill>
                    <a:srgbClr val="003399"/>
                  </a:solidFill>
                  <a:latin typeface="Berlin Sans FB" pitchFamily="34" charset="0"/>
                  <a:cs typeface="Times New Roman (Arabic)" charset="-78"/>
                </a:rPr>
                <a:t>Importateur / exportateur</a:t>
              </a:r>
              <a:endParaRPr kumimoji="1" lang="fr-FR" altLang="en-US" sz="1500">
                <a:solidFill>
                  <a:srgbClr val="003399"/>
                </a:solidFill>
                <a:latin typeface="Berlin Sans FB" pitchFamily="34" charset="0"/>
                <a:cs typeface="Times New Roman (Arabic)" charset="-78"/>
              </a:endParaRPr>
            </a:p>
          </p:txBody>
        </p:sp>
        <p:grpSp>
          <p:nvGrpSpPr>
            <p:cNvPr id="3090" name="Group 10"/>
            <p:cNvGrpSpPr>
              <a:grpSpLocks/>
            </p:cNvGrpSpPr>
            <p:nvPr/>
          </p:nvGrpSpPr>
          <p:grpSpPr bwMode="auto">
            <a:xfrm>
              <a:off x="249" y="2840"/>
              <a:ext cx="364" cy="544"/>
              <a:chOff x="249" y="2840"/>
              <a:chExt cx="364" cy="544"/>
            </a:xfrm>
          </p:grpSpPr>
          <p:graphicFrame>
            <p:nvGraphicFramePr>
              <p:cNvPr id="3077" name="Object 11">
                <a:hlinkClick r:id="" action="ppaction://hlinkshowjump?jump=nextslide"/>
              </p:cNvPr>
              <p:cNvGraphicFramePr>
                <a:graphicFrameLocks noChangeAspect="1"/>
              </p:cNvGraphicFramePr>
              <p:nvPr/>
            </p:nvGraphicFramePr>
            <p:xfrm>
              <a:off x="249" y="2840"/>
              <a:ext cx="349" cy="544"/>
            </p:xfrm>
            <a:graphic>
              <a:graphicData uri="http://schemas.openxmlformats.org/presentationml/2006/ole">
                <p:oleObj spid="_x0000_s3077" name="Photo Editor Photo" r:id="rId8" imgW="3238952" imgH="4839375" progId="">
                  <p:embed/>
                </p:oleObj>
              </a:graphicData>
            </a:graphic>
          </p:graphicFrame>
          <p:pic>
            <p:nvPicPr>
              <p:cNvPr id="3160" name="Picture 12" descr="ord"/>
              <p:cNvPicPr>
                <a:picLocks noChangeAspect="1" noChangeArrowheads="1"/>
              </p:cNvPicPr>
              <p:nvPr/>
            </p:nvPicPr>
            <p:blipFill>
              <a:blip r:embed="rId7" cstate="print"/>
              <a:srcRect/>
              <a:stretch>
                <a:fillRect/>
              </a:stretch>
            </p:blipFill>
            <p:spPr bwMode="auto">
              <a:xfrm>
                <a:off x="431" y="3022"/>
                <a:ext cx="182" cy="335"/>
              </a:xfrm>
              <a:prstGeom prst="rect">
                <a:avLst/>
              </a:prstGeom>
              <a:noFill/>
              <a:ln w="9525">
                <a:noFill/>
                <a:miter lim="800000"/>
                <a:headEnd/>
                <a:tailEnd/>
              </a:ln>
            </p:spPr>
          </p:pic>
        </p:grpSp>
        <p:sp>
          <p:nvSpPr>
            <p:cNvPr id="3091" name="Rectangle 13"/>
            <p:cNvSpPr>
              <a:spLocks noChangeArrowheads="1"/>
            </p:cNvSpPr>
            <p:nvPr/>
          </p:nvSpPr>
          <p:spPr bwMode="auto">
            <a:xfrm>
              <a:off x="0" y="1162"/>
              <a:ext cx="1406" cy="407"/>
            </a:xfrm>
            <a:prstGeom prst="rect">
              <a:avLst/>
            </a:prstGeom>
            <a:noFill/>
            <a:ln w="9525">
              <a:noFill/>
              <a:miter lim="800000"/>
              <a:headEnd/>
              <a:tailEnd/>
            </a:ln>
          </p:spPr>
          <p:txBody>
            <a:bodyPr>
              <a:spAutoFit/>
            </a:bodyPr>
            <a:lstStyle/>
            <a:p>
              <a:pPr algn="ctr"/>
              <a:r>
                <a:rPr kumimoji="1" lang="fr-FR" altLang="ar-SA" sz="1200">
                  <a:solidFill>
                    <a:srgbClr val="003399"/>
                  </a:solidFill>
                  <a:latin typeface="Berlin Sans FB" pitchFamily="34" charset="0"/>
                </a:rPr>
                <a:t>Commissionnaires </a:t>
              </a:r>
            </a:p>
            <a:p>
              <a:pPr algn="ctr"/>
              <a:r>
                <a:rPr kumimoji="1" lang="fr-FR" altLang="ar-SA" sz="1200">
                  <a:solidFill>
                    <a:srgbClr val="003399"/>
                  </a:solidFill>
                  <a:latin typeface="Berlin Sans FB" pitchFamily="34" charset="0"/>
                </a:rPr>
                <a:t>en douanes</a:t>
              </a:r>
            </a:p>
            <a:p>
              <a:pPr algn="ctr"/>
              <a:r>
                <a:rPr kumimoji="1" lang="fr-FR" altLang="ar-SA" sz="1200">
                  <a:solidFill>
                    <a:srgbClr val="FF6600"/>
                  </a:solidFill>
                  <a:latin typeface="Berlin Sans FB" pitchFamily="34" charset="0"/>
                </a:rPr>
                <a:t>(Client SYDONIA)</a:t>
              </a:r>
            </a:p>
          </p:txBody>
        </p:sp>
        <p:grpSp>
          <p:nvGrpSpPr>
            <p:cNvPr id="3092" name="Group 14"/>
            <p:cNvGrpSpPr>
              <a:grpSpLocks/>
            </p:cNvGrpSpPr>
            <p:nvPr/>
          </p:nvGrpSpPr>
          <p:grpSpPr bwMode="auto">
            <a:xfrm>
              <a:off x="4173" y="1344"/>
              <a:ext cx="1587" cy="1178"/>
              <a:chOff x="3787" y="1117"/>
              <a:chExt cx="1587" cy="1178"/>
            </a:xfrm>
          </p:grpSpPr>
          <p:graphicFrame>
            <p:nvGraphicFramePr>
              <p:cNvPr id="3076" name="Object 15"/>
              <p:cNvGraphicFramePr>
                <a:graphicFrameLocks noChangeAspect="1"/>
              </p:cNvGraphicFramePr>
              <p:nvPr/>
            </p:nvGraphicFramePr>
            <p:xfrm>
              <a:off x="4342" y="1375"/>
              <a:ext cx="553" cy="920"/>
            </p:xfrm>
            <a:graphic>
              <a:graphicData uri="http://schemas.openxmlformats.org/presentationml/2006/ole">
                <p:oleObj spid="_x0000_s3076" name="Photo Editor Photo" r:id="rId9" imgW="876190" imgH="1790476" progId="">
                  <p:embed/>
                </p:oleObj>
              </a:graphicData>
            </a:graphic>
          </p:graphicFrame>
          <p:sp>
            <p:nvSpPr>
              <p:cNvPr id="3159" name="Text Box 16"/>
              <p:cNvSpPr txBox="1">
                <a:spLocks noChangeArrowheads="1"/>
              </p:cNvSpPr>
              <p:nvPr/>
            </p:nvSpPr>
            <p:spPr bwMode="auto">
              <a:xfrm>
                <a:off x="3787" y="1117"/>
                <a:ext cx="1587" cy="326"/>
              </a:xfrm>
              <a:prstGeom prst="rect">
                <a:avLst/>
              </a:prstGeom>
              <a:noFill/>
              <a:ln w="9525">
                <a:noFill/>
                <a:miter lim="800000"/>
                <a:headEnd/>
                <a:tailEnd/>
              </a:ln>
            </p:spPr>
            <p:txBody>
              <a:bodyPr>
                <a:spAutoFit/>
              </a:bodyPr>
              <a:lstStyle/>
              <a:p>
                <a:pPr algn="ctr" rtl="1"/>
                <a:r>
                  <a:rPr lang="fr-FR" sz="1400">
                    <a:solidFill>
                      <a:srgbClr val="003399"/>
                    </a:solidFill>
                    <a:latin typeface="Berlin Sans FB" pitchFamily="34" charset="0"/>
                    <a:cs typeface="Arial" charset="0"/>
                  </a:rPr>
                  <a:t>SYSTEME DOUANIER </a:t>
                </a:r>
                <a:r>
                  <a:rPr lang="fr-FR" sz="1400">
                    <a:solidFill>
                      <a:srgbClr val="FF6600"/>
                    </a:solidFill>
                    <a:latin typeface="Berlin Sans FB" pitchFamily="34" charset="0"/>
                    <a:cs typeface="Arial" charset="0"/>
                  </a:rPr>
                  <a:t>SERVEUR(s) SYDONIA</a:t>
                </a:r>
              </a:p>
            </p:txBody>
          </p:sp>
        </p:grpSp>
        <p:grpSp>
          <p:nvGrpSpPr>
            <p:cNvPr id="3093" name="Group 17"/>
            <p:cNvGrpSpPr>
              <a:grpSpLocks/>
            </p:cNvGrpSpPr>
            <p:nvPr/>
          </p:nvGrpSpPr>
          <p:grpSpPr bwMode="auto">
            <a:xfrm>
              <a:off x="3696" y="2795"/>
              <a:ext cx="2003" cy="1214"/>
              <a:chOff x="2448" y="2880"/>
              <a:chExt cx="3216" cy="1440"/>
            </a:xfrm>
          </p:grpSpPr>
          <p:sp>
            <p:nvSpPr>
              <p:cNvPr id="3151" name="Oval 18"/>
              <p:cNvSpPr>
                <a:spLocks noChangeArrowheads="1"/>
              </p:cNvSpPr>
              <p:nvPr/>
            </p:nvSpPr>
            <p:spPr bwMode="auto">
              <a:xfrm>
                <a:off x="2448" y="2880"/>
                <a:ext cx="3216" cy="1440"/>
              </a:xfrm>
              <a:prstGeom prst="ellipse">
                <a:avLst/>
              </a:prstGeom>
              <a:gradFill rotWithShape="1">
                <a:gsLst>
                  <a:gs pos="0">
                    <a:srgbClr val="003399"/>
                  </a:gs>
                  <a:gs pos="100000">
                    <a:schemeClr val="bg1"/>
                  </a:gs>
                </a:gsLst>
                <a:path path="shape">
                  <a:fillToRect l="50000" t="50000" r="50000" b="50000"/>
                </a:path>
              </a:gradFill>
              <a:ln w="9525">
                <a:solidFill>
                  <a:srgbClr val="C1D0FF"/>
                </a:solidFill>
                <a:round/>
                <a:headEnd/>
                <a:tailEnd/>
              </a:ln>
            </p:spPr>
            <p:txBody>
              <a:bodyPr wrap="none" anchor="ctr"/>
              <a:lstStyle/>
              <a:p>
                <a:pPr algn="ctr"/>
                <a:endParaRPr lang="fr-FR">
                  <a:solidFill>
                    <a:srgbClr val="000099"/>
                  </a:solidFill>
                </a:endParaRPr>
              </a:p>
            </p:txBody>
          </p:sp>
          <p:sp>
            <p:nvSpPr>
              <p:cNvPr id="3152" name="Text Box 19"/>
              <p:cNvSpPr txBox="1">
                <a:spLocks noChangeArrowheads="1"/>
              </p:cNvSpPr>
              <p:nvPr/>
            </p:nvSpPr>
            <p:spPr bwMode="auto">
              <a:xfrm>
                <a:off x="4560" y="3840"/>
                <a:ext cx="959" cy="205"/>
              </a:xfrm>
              <a:prstGeom prst="rect">
                <a:avLst/>
              </a:prstGeom>
              <a:noFill/>
              <a:ln w="9525">
                <a:noFill/>
                <a:miter lim="800000"/>
                <a:headEnd/>
                <a:tailEnd/>
              </a:ln>
            </p:spPr>
            <p:txBody>
              <a:bodyPr>
                <a:spAutoFit/>
              </a:bodyPr>
              <a:lstStyle/>
              <a:p>
                <a:pPr algn="ctr">
                  <a:spcBef>
                    <a:spcPct val="50000"/>
                  </a:spcBef>
                </a:pPr>
                <a:r>
                  <a:rPr lang="fr-FR" sz="1200">
                    <a:solidFill>
                      <a:srgbClr val="003399"/>
                    </a:solidFill>
                    <a:latin typeface="Berlin Sans FB" pitchFamily="34" charset="0"/>
                    <a:cs typeface="Arial" charset="0"/>
                  </a:rPr>
                  <a:t>Réviseur</a:t>
                </a:r>
              </a:p>
            </p:txBody>
          </p:sp>
          <p:sp>
            <p:nvSpPr>
              <p:cNvPr id="3153" name="Text Box 20"/>
              <p:cNvSpPr txBox="1">
                <a:spLocks noChangeArrowheads="1"/>
              </p:cNvSpPr>
              <p:nvPr/>
            </p:nvSpPr>
            <p:spPr bwMode="auto">
              <a:xfrm>
                <a:off x="3599" y="3984"/>
                <a:ext cx="960" cy="206"/>
              </a:xfrm>
              <a:prstGeom prst="rect">
                <a:avLst/>
              </a:prstGeom>
              <a:noFill/>
              <a:ln w="9525">
                <a:noFill/>
                <a:miter lim="800000"/>
                <a:headEnd/>
                <a:tailEnd/>
              </a:ln>
            </p:spPr>
            <p:txBody>
              <a:bodyPr>
                <a:spAutoFit/>
              </a:bodyPr>
              <a:lstStyle/>
              <a:p>
                <a:pPr algn="ctr">
                  <a:spcBef>
                    <a:spcPct val="50000"/>
                  </a:spcBef>
                </a:pPr>
                <a:r>
                  <a:rPr lang="fr-FR" sz="1200">
                    <a:solidFill>
                      <a:srgbClr val="003399"/>
                    </a:solidFill>
                    <a:latin typeface="Berlin Sans FB" pitchFamily="34" charset="0"/>
                    <a:cs typeface="Arial" charset="0"/>
                  </a:rPr>
                  <a:t>Inspecteur</a:t>
                </a:r>
              </a:p>
            </p:txBody>
          </p:sp>
          <p:pic>
            <p:nvPicPr>
              <p:cNvPr id="3154" name="Picture 21" descr="ord"/>
              <p:cNvPicPr preferRelativeResize="0">
                <a:picLocks noChangeAspect="1" noChangeArrowheads="1"/>
              </p:cNvPicPr>
              <p:nvPr/>
            </p:nvPicPr>
            <p:blipFill>
              <a:blip r:embed="rId7" cstate="print"/>
              <a:srcRect/>
              <a:stretch>
                <a:fillRect/>
              </a:stretch>
            </p:blipFill>
            <p:spPr bwMode="auto">
              <a:xfrm>
                <a:off x="4608" y="3408"/>
                <a:ext cx="480" cy="480"/>
              </a:xfrm>
              <a:prstGeom prst="rect">
                <a:avLst/>
              </a:prstGeom>
              <a:noFill/>
              <a:ln w="9525">
                <a:noFill/>
                <a:miter lim="800000"/>
                <a:headEnd/>
                <a:tailEnd/>
              </a:ln>
            </p:spPr>
          </p:pic>
          <p:pic>
            <p:nvPicPr>
              <p:cNvPr id="3155" name="Picture 22" descr="ord"/>
              <p:cNvPicPr preferRelativeResize="0">
                <a:picLocks noChangeAspect="1" noChangeArrowheads="1"/>
              </p:cNvPicPr>
              <p:nvPr/>
            </p:nvPicPr>
            <p:blipFill>
              <a:blip r:embed="rId7" cstate="print"/>
              <a:srcRect/>
              <a:stretch>
                <a:fillRect/>
              </a:stretch>
            </p:blipFill>
            <p:spPr bwMode="auto">
              <a:xfrm>
                <a:off x="3024" y="3168"/>
                <a:ext cx="432" cy="453"/>
              </a:xfrm>
              <a:prstGeom prst="rect">
                <a:avLst/>
              </a:prstGeom>
              <a:noFill/>
              <a:ln w="9525">
                <a:noFill/>
                <a:miter lim="800000"/>
                <a:headEnd/>
                <a:tailEnd/>
              </a:ln>
            </p:spPr>
          </p:pic>
          <p:pic>
            <p:nvPicPr>
              <p:cNvPr id="3156" name="Picture 23" descr="ord"/>
              <p:cNvPicPr preferRelativeResize="0">
                <a:picLocks noChangeAspect="1" noChangeArrowheads="1"/>
              </p:cNvPicPr>
              <p:nvPr/>
            </p:nvPicPr>
            <p:blipFill>
              <a:blip r:embed="rId7" cstate="print"/>
              <a:srcRect/>
              <a:stretch>
                <a:fillRect/>
              </a:stretch>
            </p:blipFill>
            <p:spPr bwMode="auto">
              <a:xfrm>
                <a:off x="3792" y="3552"/>
                <a:ext cx="480" cy="480"/>
              </a:xfrm>
              <a:prstGeom prst="rect">
                <a:avLst/>
              </a:prstGeom>
              <a:noFill/>
              <a:ln w="9525">
                <a:noFill/>
                <a:miter lim="800000"/>
                <a:headEnd/>
                <a:tailEnd/>
              </a:ln>
            </p:spPr>
          </p:pic>
          <p:sp>
            <p:nvSpPr>
              <p:cNvPr id="3157" name="Text Box 24"/>
              <p:cNvSpPr txBox="1">
                <a:spLocks noChangeArrowheads="1"/>
              </p:cNvSpPr>
              <p:nvPr/>
            </p:nvSpPr>
            <p:spPr bwMode="auto">
              <a:xfrm>
                <a:off x="2593" y="3600"/>
                <a:ext cx="1151" cy="410"/>
              </a:xfrm>
              <a:prstGeom prst="rect">
                <a:avLst/>
              </a:prstGeom>
              <a:noFill/>
              <a:ln w="9525">
                <a:noFill/>
                <a:miter lim="800000"/>
                <a:headEnd/>
                <a:tailEnd/>
              </a:ln>
            </p:spPr>
            <p:txBody>
              <a:bodyPr>
                <a:spAutoFit/>
              </a:bodyPr>
              <a:lstStyle/>
              <a:p>
                <a:pPr algn="ctr">
                  <a:spcBef>
                    <a:spcPct val="50000"/>
                  </a:spcBef>
                </a:pPr>
                <a:r>
                  <a:rPr lang="fr-FR" sz="1200">
                    <a:solidFill>
                      <a:srgbClr val="003399"/>
                    </a:solidFill>
                    <a:latin typeface="Berlin Sans FB" pitchFamily="34" charset="0"/>
                    <a:cs typeface="Arial" charset="0"/>
                  </a:rPr>
                  <a:t>Agent</a:t>
                </a:r>
              </a:p>
              <a:p>
                <a:pPr algn="ctr">
                  <a:spcBef>
                    <a:spcPct val="50000"/>
                  </a:spcBef>
                </a:pPr>
                <a:r>
                  <a:rPr lang="fr-FR" sz="1200">
                    <a:solidFill>
                      <a:srgbClr val="003399"/>
                    </a:solidFill>
                    <a:latin typeface="Berlin Sans FB" pitchFamily="34" charset="0"/>
                    <a:cs typeface="Arial" charset="0"/>
                  </a:rPr>
                  <a:t>recevabilité</a:t>
                </a:r>
              </a:p>
            </p:txBody>
          </p:sp>
          <p:sp>
            <p:nvSpPr>
              <p:cNvPr id="133145" name="Text Box 25"/>
              <p:cNvSpPr txBox="1">
                <a:spLocks noChangeArrowheads="1"/>
              </p:cNvSpPr>
              <p:nvPr/>
            </p:nvSpPr>
            <p:spPr bwMode="auto">
              <a:xfrm>
                <a:off x="3264" y="2976"/>
                <a:ext cx="1585" cy="387"/>
              </a:xfrm>
              <a:prstGeom prst="rect">
                <a:avLst/>
              </a:prstGeom>
              <a:noFill/>
              <a:ln w="9525">
                <a:noFill/>
                <a:miter lim="800000"/>
                <a:headEnd/>
                <a:tailEnd/>
              </a:ln>
              <a:effectLst/>
            </p:spPr>
            <p:txBody>
              <a:bodyPr>
                <a:spAutoFit/>
              </a:bodyPr>
              <a:lstStyle/>
              <a:p>
                <a:pPr algn="ctr" rtl="1">
                  <a:spcBef>
                    <a:spcPct val="50000"/>
                  </a:spcBef>
                  <a:defRPr/>
                </a:pPr>
                <a:r>
                  <a:rPr lang="fr-FR" sz="1400">
                    <a:solidFill>
                      <a:srgbClr val="003399"/>
                    </a:solidFill>
                    <a:effectLst>
                      <a:outerShdw blurRad="38100" dist="38100" dir="2700000" algn="tl">
                        <a:srgbClr val="C0C0C0"/>
                      </a:outerShdw>
                    </a:effectLst>
                    <a:latin typeface="Berlin Sans FB" pitchFamily="34" charset="0"/>
                    <a:cs typeface="Times New Roman (Arabic)" charset="-78"/>
                  </a:rPr>
                  <a:t>Bureau(x) Douane </a:t>
                </a:r>
              </a:p>
            </p:txBody>
          </p:sp>
        </p:grpSp>
        <p:sp>
          <p:nvSpPr>
            <p:cNvPr id="3094" name="Rectangle 30"/>
            <p:cNvSpPr>
              <a:spLocks noChangeArrowheads="1"/>
            </p:cNvSpPr>
            <p:nvPr/>
          </p:nvSpPr>
          <p:spPr bwMode="auto">
            <a:xfrm>
              <a:off x="1836" y="3475"/>
              <a:ext cx="1588" cy="346"/>
            </a:xfrm>
            <a:prstGeom prst="rect">
              <a:avLst/>
            </a:prstGeom>
            <a:noFill/>
            <a:ln w="9525">
              <a:noFill/>
              <a:miter lim="800000"/>
              <a:headEnd/>
              <a:tailEnd/>
            </a:ln>
          </p:spPr>
          <p:txBody>
            <a:bodyPr>
              <a:spAutoFit/>
            </a:bodyPr>
            <a:lstStyle/>
            <a:p>
              <a:pPr algn="ctr"/>
              <a:r>
                <a:rPr kumimoji="1" lang="fr-FR" altLang="ar-SA" sz="1400">
                  <a:solidFill>
                    <a:srgbClr val="003399"/>
                  </a:solidFill>
                  <a:latin typeface="Berlin Sans FB" pitchFamily="34" charset="0"/>
                </a:rPr>
                <a:t>GUCE</a:t>
              </a:r>
            </a:p>
            <a:p>
              <a:pPr algn="ctr"/>
              <a:r>
                <a:rPr kumimoji="1" lang="fr-FR" altLang="ar-SA" sz="1400">
                  <a:solidFill>
                    <a:srgbClr val="FF6600"/>
                  </a:solidFill>
                  <a:latin typeface="Berlin Sans FB" pitchFamily="34" charset="0"/>
                </a:rPr>
                <a:t>( </a:t>
              </a:r>
              <a:r>
                <a:rPr kumimoji="1" lang="fr-FR" altLang="ar-SA" sz="1600">
                  <a:solidFill>
                    <a:srgbClr val="FF6600"/>
                  </a:solidFill>
                  <a:latin typeface="Berlin Sans FB" pitchFamily="34" charset="0"/>
                </a:rPr>
                <a:t>Station de base BLR</a:t>
              </a:r>
              <a:r>
                <a:rPr kumimoji="1" lang="fr-FR" altLang="ar-SA" sz="1400">
                  <a:solidFill>
                    <a:srgbClr val="FF6600"/>
                  </a:solidFill>
                  <a:latin typeface="Berlin Sans FB" pitchFamily="34" charset="0"/>
                </a:rPr>
                <a:t> )</a:t>
              </a:r>
            </a:p>
          </p:txBody>
        </p:sp>
        <p:graphicFrame>
          <p:nvGraphicFramePr>
            <p:cNvPr id="3074" name="Object 31"/>
            <p:cNvGraphicFramePr>
              <a:graphicFrameLocks noChangeAspect="1"/>
            </p:cNvGraphicFramePr>
            <p:nvPr/>
          </p:nvGraphicFramePr>
          <p:xfrm>
            <a:off x="4422" y="1888"/>
            <a:ext cx="302" cy="597"/>
          </p:xfrm>
          <a:graphic>
            <a:graphicData uri="http://schemas.openxmlformats.org/presentationml/2006/ole">
              <p:oleObj spid="_x0000_s3074" name="Visio" r:id="rId10" imgW="479711" imgH="947477" progId="Visio.Drawing.11">
                <p:embed/>
              </p:oleObj>
            </a:graphicData>
          </a:graphic>
        </p:graphicFrame>
        <p:graphicFrame>
          <p:nvGraphicFramePr>
            <p:cNvPr id="3075" name="Object 32"/>
            <p:cNvGraphicFramePr>
              <a:graphicFrameLocks noChangeAspect="1"/>
            </p:cNvGraphicFramePr>
            <p:nvPr/>
          </p:nvGraphicFramePr>
          <p:xfrm>
            <a:off x="839" y="1570"/>
            <a:ext cx="302" cy="597"/>
          </p:xfrm>
          <a:graphic>
            <a:graphicData uri="http://schemas.openxmlformats.org/presentationml/2006/ole">
              <p:oleObj spid="_x0000_s3075" name="Visio" r:id="rId11" imgW="479711" imgH="947477" progId="Visio.Drawing.11">
                <p:embed/>
              </p:oleObj>
            </a:graphicData>
          </a:graphic>
        </p:graphicFrame>
        <p:grpSp>
          <p:nvGrpSpPr>
            <p:cNvPr id="3095" name="Group 325"/>
            <p:cNvGrpSpPr>
              <a:grpSpLocks/>
            </p:cNvGrpSpPr>
            <p:nvPr/>
          </p:nvGrpSpPr>
          <p:grpSpPr bwMode="auto">
            <a:xfrm>
              <a:off x="2381" y="2478"/>
              <a:ext cx="528" cy="984"/>
              <a:chOff x="7897" y="6817"/>
              <a:chExt cx="1320" cy="2460"/>
            </a:xfrm>
          </p:grpSpPr>
          <p:sp>
            <p:nvSpPr>
              <p:cNvPr id="3123" name="Rectangle 326"/>
              <p:cNvSpPr>
                <a:spLocks noChangeArrowheads="1"/>
              </p:cNvSpPr>
              <p:nvPr/>
            </p:nvSpPr>
            <p:spPr bwMode="auto">
              <a:xfrm>
                <a:off x="7897" y="6817"/>
                <a:ext cx="1320" cy="2460"/>
              </a:xfrm>
              <a:prstGeom prst="rect">
                <a:avLst/>
              </a:prstGeom>
              <a:solidFill>
                <a:srgbClr val="FFFFFF"/>
              </a:solidFill>
              <a:ln w="9525">
                <a:miter lim="800000"/>
                <a:headEnd/>
                <a:tailEnd/>
              </a:ln>
              <a:scene3d>
                <a:camera prst="legacyPerspectiveTop"/>
                <a:lightRig rig="legacyFlat3" dir="b"/>
              </a:scene3d>
              <a:sp3d extrusionH="887400" prstMaterial="legacyMatte">
                <a:bevelT w="13500" h="13500" prst="angle"/>
                <a:bevelB w="13500" h="13500" prst="angle"/>
                <a:extrusionClr>
                  <a:srgbClr val="333333"/>
                </a:extrusionClr>
              </a:sp3d>
            </p:spPr>
            <p:txBody>
              <a:bodyPr>
                <a:flatTx/>
              </a:bodyPr>
              <a:lstStyle/>
              <a:p>
                <a:endParaRPr lang="fr-FR"/>
              </a:p>
            </p:txBody>
          </p:sp>
          <p:sp>
            <p:nvSpPr>
              <p:cNvPr id="3124" name="Rectangle 327"/>
              <p:cNvSpPr>
                <a:spLocks noChangeArrowheads="1"/>
              </p:cNvSpPr>
              <p:nvPr/>
            </p:nvSpPr>
            <p:spPr bwMode="auto">
              <a:xfrm>
                <a:off x="7970" y="6817"/>
                <a:ext cx="220" cy="2460"/>
              </a:xfrm>
              <a:prstGeom prst="rect">
                <a:avLst/>
              </a:prstGeom>
              <a:solidFill>
                <a:srgbClr val="FFFFFF"/>
              </a:solidFill>
              <a:ln w="9525">
                <a:solidFill>
                  <a:srgbClr val="000000"/>
                </a:solidFill>
                <a:miter lim="800000"/>
                <a:headEnd/>
                <a:tailEnd/>
              </a:ln>
            </p:spPr>
            <p:txBody>
              <a:bodyPr/>
              <a:lstStyle/>
              <a:p>
                <a:endParaRPr lang="fr-FR"/>
              </a:p>
            </p:txBody>
          </p:sp>
          <p:sp>
            <p:nvSpPr>
              <p:cNvPr id="3125" name="Rectangle 328"/>
              <p:cNvSpPr>
                <a:spLocks noChangeArrowheads="1"/>
              </p:cNvSpPr>
              <p:nvPr/>
            </p:nvSpPr>
            <p:spPr bwMode="auto">
              <a:xfrm>
                <a:off x="8264" y="6817"/>
                <a:ext cx="220" cy="2460"/>
              </a:xfrm>
              <a:prstGeom prst="rect">
                <a:avLst/>
              </a:prstGeom>
              <a:solidFill>
                <a:srgbClr val="FFFFFF"/>
              </a:solidFill>
              <a:ln w="9525">
                <a:solidFill>
                  <a:srgbClr val="000000"/>
                </a:solidFill>
                <a:miter lim="800000"/>
                <a:headEnd/>
                <a:tailEnd/>
              </a:ln>
            </p:spPr>
            <p:txBody>
              <a:bodyPr/>
              <a:lstStyle/>
              <a:p>
                <a:endParaRPr lang="fr-FR"/>
              </a:p>
            </p:txBody>
          </p:sp>
          <p:sp>
            <p:nvSpPr>
              <p:cNvPr id="3126" name="Rectangle 329"/>
              <p:cNvSpPr>
                <a:spLocks noChangeArrowheads="1"/>
              </p:cNvSpPr>
              <p:nvPr/>
            </p:nvSpPr>
            <p:spPr bwMode="auto">
              <a:xfrm>
                <a:off x="8557" y="6817"/>
                <a:ext cx="220" cy="2460"/>
              </a:xfrm>
              <a:prstGeom prst="rect">
                <a:avLst/>
              </a:prstGeom>
              <a:solidFill>
                <a:srgbClr val="FFFFFF"/>
              </a:solidFill>
              <a:ln w="9525">
                <a:solidFill>
                  <a:srgbClr val="000000"/>
                </a:solidFill>
                <a:miter lim="800000"/>
                <a:headEnd/>
                <a:tailEnd/>
              </a:ln>
            </p:spPr>
            <p:txBody>
              <a:bodyPr/>
              <a:lstStyle/>
              <a:p>
                <a:endParaRPr lang="fr-FR"/>
              </a:p>
            </p:txBody>
          </p:sp>
          <p:sp>
            <p:nvSpPr>
              <p:cNvPr id="3127" name="Rectangle 330"/>
              <p:cNvSpPr>
                <a:spLocks noChangeArrowheads="1"/>
              </p:cNvSpPr>
              <p:nvPr/>
            </p:nvSpPr>
            <p:spPr bwMode="auto">
              <a:xfrm>
                <a:off x="8850" y="6817"/>
                <a:ext cx="220" cy="2460"/>
              </a:xfrm>
              <a:prstGeom prst="rect">
                <a:avLst/>
              </a:prstGeom>
              <a:solidFill>
                <a:srgbClr val="FFFFFF"/>
              </a:solidFill>
              <a:ln w="9525">
                <a:solidFill>
                  <a:srgbClr val="000000"/>
                </a:solidFill>
                <a:miter lim="800000"/>
                <a:headEnd/>
                <a:tailEnd/>
              </a:ln>
            </p:spPr>
            <p:txBody>
              <a:bodyPr/>
              <a:lstStyle/>
              <a:p>
                <a:endParaRPr lang="fr-FR"/>
              </a:p>
            </p:txBody>
          </p:sp>
          <p:sp>
            <p:nvSpPr>
              <p:cNvPr id="3128" name="Line 331"/>
              <p:cNvSpPr>
                <a:spLocks noChangeShapeType="1"/>
              </p:cNvSpPr>
              <p:nvPr/>
            </p:nvSpPr>
            <p:spPr bwMode="auto">
              <a:xfrm>
                <a:off x="7970" y="7041"/>
                <a:ext cx="1100" cy="0"/>
              </a:xfrm>
              <a:prstGeom prst="line">
                <a:avLst/>
              </a:prstGeom>
              <a:noFill/>
              <a:ln w="9525">
                <a:solidFill>
                  <a:srgbClr val="000000"/>
                </a:solidFill>
                <a:round/>
                <a:headEnd/>
                <a:tailEnd/>
              </a:ln>
            </p:spPr>
            <p:txBody>
              <a:bodyPr/>
              <a:lstStyle/>
              <a:p>
                <a:endParaRPr lang="fr-FR"/>
              </a:p>
            </p:txBody>
          </p:sp>
          <p:sp>
            <p:nvSpPr>
              <p:cNvPr id="3129" name="Line 332"/>
              <p:cNvSpPr>
                <a:spLocks noChangeShapeType="1"/>
              </p:cNvSpPr>
              <p:nvPr/>
            </p:nvSpPr>
            <p:spPr bwMode="auto">
              <a:xfrm>
                <a:off x="7970" y="7116"/>
                <a:ext cx="1100" cy="0"/>
              </a:xfrm>
              <a:prstGeom prst="line">
                <a:avLst/>
              </a:prstGeom>
              <a:noFill/>
              <a:ln w="9525">
                <a:solidFill>
                  <a:srgbClr val="000000"/>
                </a:solidFill>
                <a:round/>
                <a:headEnd/>
                <a:tailEnd/>
              </a:ln>
            </p:spPr>
            <p:txBody>
              <a:bodyPr/>
              <a:lstStyle/>
              <a:p>
                <a:endParaRPr lang="fr-FR"/>
              </a:p>
            </p:txBody>
          </p:sp>
          <p:sp>
            <p:nvSpPr>
              <p:cNvPr id="3130" name="Line 333"/>
              <p:cNvSpPr>
                <a:spLocks noChangeShapeType="1"/>
              </p:cNvSpPr>
              <p:nvPr/>
            </p:nvSpPr>
            <p:spPr bwMode="auto">
              <a:xfrm>
                <a:off x="7970" y="7177"/>
                <a:ext cx="1100" cy="0"/>
              </a:xfrm>
              <a:prstGeom prst="line">
                <a:avLst/>
              </a:prstGeom>
              <a:noFill/>
              <a:ln w="9525">
                <a:solidFill>
                  <a:srgbClr val="000000"/>
                </a:solidFill>
                <a:round/>
                <a:headEnd/>
                <a:tailEnd/>
              </a:ln>
            </p:spPr>
            <p:txBody>
              <a:bodyPr/>
              <a:lstStyle/>
              <a:p>
                <a:endParaRPr lang="fr-FR"/>
              </a:p>
            </p:txBody>
          </p:sp>
          <p:grpSp>
            <p:nvGrpSpPr>
              <p:cNvPr id="3131" name="Group 334"/>
              <p:cNvGrpSpPr>
                <a:grpSpLocks/>
              </p:cNvGrpSpPr>
              <p:nvPr/>
            </p:nvGrpSpPr>
            <p:grpSpPr bwMode="auto">
              <a:xfrm>
                <a:off x="7970" y="7562"/>
                <a:ext cx="1100" cy="205"/>
                <a:chOff x="7357" y="13297"/>
                <a:chExt cx="900" cy="165"/>
              </a:xfrm>
            </p:grpSpPr>
            <p:sp>
              <p:nvSpPr>
                <p:cNvPr id="3148" name="Line 335"/>
                <p:cNvSpPr>
                  <a:spLocks noChangeShapeType="1"/>
                </p:cNvSpPr>
                <p:nvPr/>
              </p:nvSpPr>
              <p:spPr bwMode="auto">
                <a:xfrm>
                  <a:off x="7357" y="13297"/>
                  <a:ext cx="900" cy="0"/>
                </a:xfrm>
                <a:prstGeom prst="line">
                  <a:avLst/>
                </a:prstGeom>
                <a:noFill/>
                <a:ln w="9525">
                  <a:solidFill>
                    <a:srgbClr val="000000"/>
                  </a:solidFill>
                  <a:round/>
                  <a:headEnd/>
                  <a:tailEnd/>
                </a:ln>
              </p:spPr>
              <p:txBody>
                <a:bodyPr/>
                <a:lstStyle/>
                <a:p>
                  <a:endParaRPr lang="fr-FR"/>
                </a:p>
              </p:txBody>
            </p:sp>
            <p:sp>
              <p:nvSpPr>
                <p:cNvPr id="3149" name="Line 336"/>
                <p:cNvSpPr>
                  <a:spLocks noChangeShapeType="1"/>
                </p:cNvSpPr>
                <p:nvPr/>
              </p:nvSpPr>
              <p:spPr bwMode="auto">
                <a:xfrm>
                  <a:off x="7357" y="13357"/>
                  <a:ext cx="900" cy="0"/>
                </a:xfrm>
                <a:prstGeom prst="line">
                  <a:avLst/>
                </a:prstGeom>
                <a:noFill/>
                <a:ln w="9525">
                  <a:solidFill>
                    <a:srgbClr val="000000"/>
                  </a:solidFill>
                  <a:round/>
                  <a:headEnd/>
                  <a:tailEnd/>
                </a:ln>
              </p:spPr>
              <p:txBody>
                <a:bodyPr/>
                <a:lstStyle/>
                <a:p>
                  <a:endParaRPr lang="fr-FR"/>
                </a:p>
              </p:txBody>
            </p:sp>
            <p:sp>
              <p:nvSpPr>
                <p:cNvPr id="3150" name="Line 337"/>
                <p:cNvSpPr>
                  <a:spLocks noChangeShapeType="1"/>
                </p:cNvSpPr>
                <p:nvPr/>
              </p:nvSpPr>
              <p:spPr bwMode="auto">
                <a:xfrm>
                  <a:off x="7357" y="13462"/>
                  <a:ext cx="900" cy="0"/>
                </a:xfrm>
                <a:prstGeom prst="line">
                  <a:avLst/>
                </a:prstGeom>
                <a:noFill/>
                <a:ln w="9525">
                  <a:solidFill>
                    <a:srgbClr val="000000"/>
                  </a:solidFill>
                  <a:round/>
                  <a:headEnd/>
                  <a:tailEnd/>
                </a:ln>
              </p:spPr>
              <p:txBody>
                <a:bodyPr/>
                <a:lstStyle/>
                <a:p>
                  <a:endParaRPr lang="fr-FR"/>
                </a:p>
              </p:txBody>
            </p:sp>
          </p:grpSp>
          <p:grpSp>
            <p:nvGrpSpPr>
              <p:cNvPr id="3132" name="Group 338"/>
              <p:cNvGrpSpPr>
                <a:grpSpLocks/>
              </p:cNvGrpSpPr>
              <p:nvPr/>
            </p:nvGrpSpPr>
            <p:grpSpPr bwMode="auto">
              <a:xfrm>
                <a:off x="7970" y="7861"/>
                <a:ext cx="1100" cy="205"/>
                <a:chOff x="7357" y="13297"/>
                <a:chExt cx="900" cy="165"/>
              </a:xfrm>
            </p:grpSpPr>
            <p:sp>
              <p:nvSpPr>
                <p:cNvPr id="3145" name="Line 339"/>
                <p:cNvSpPr>
                  <a:spLocks noChangeShapeType="1"/>
                </p:cNvSpPr>
                <p:nvPr/>
              </p:nvSpPr>
              <p:spPr bwMode="auto">
                <a:xfrm>
                  <a:off x="7357" y="13297"/>
                  <a:ext cx="900" cy="0"/>
                </a:xfrm>
                <a:prstGeom prst="line">
                  <a:avLst/>
                </a:prstGeom>
                <a:noFill/>
                <a:ln w="9525">
                  <a:solidFill>
                    <a:srgbClr val="000000"/>
                  </a:solidFill>
                  <a:round/>
                  <a:headEnd/>
                  <a:tailEnd/>
                </a:ln>
              </p:spPr>
              <p:txBody>
                <a:bodyPr/>
                <a:lstStyle/>
                <a:p>
                  <a:endParaRPr lang="fr-FR"/>
                </a:p>
              </p:txBody>
            </p:sp>
            <p:sp>
              <p:nvSpPr>
                <p:cNvPr id="3146" name="Line 340"/>
                <p:cNvSpPr>
                  <a:spLocks noChangeShapeType="1"/>
                </p:cNvSpPr>
                <p:nvPr/>
              </p:nvSpPr>
              <p:spPr bwMode="auto">
                <a:xfrm>
                  <a:off x="7357" y="13357"/>
                  <a:ext cx="900" cy="0"/>
                </a:xfrm>
                <a:prstGeom prst="line">
                  <a:avLst/>
                </a:prstGeom>
                <a:noFill/>
                <a:ln w="9525">
                  <a:solidFill>
                    <a:srgbClr val="000000"/>
                  </a:solidFill>
                  <a:round/>
                  <a:headEnd/>
                  <a:tailEnd/>
                </a:ln>
              </p:spPr>
              <p:txBody>
                <a:bodyPr/>
                <a:lstStyle/>
                <a:p>
                  <a:endParaRPr lang="fr-FR"/>
                </a:p>
              </p:txBody>
            </p:sp>
            <p:sp>
              <p:nvSpPr>
                <p:cNvPr id="3147" name="Line 341"/>
                <p:cNvSpPr>
                  <a:spLocks noChangeShapeType="1"/>
                </p:cNvSpPr>
                <p:nvPr/>
              </p:nvSpPr>
              <p:spPr bwMode="auto">
                <a:xfrm>
                  <a:off x="7357" y="13462"/>
                  <a:ext cx="900" cy="0"/>
                </a:xfrm>
                <a:prstGeom prst="line">
                  <a:avLst/>
                </a:prstGeom>
                <a:noFill/>
                <a:ln w="9525">
                  <a:solidFill>
                    <a:srgbClr val="000000"/>
                  </a:solidFill>
                  <a:round/>
                  <a:headEnd/>
                  <a:tailEnd/>
                </a:ln>
              </p:spPr>
              <p:txBody>
                <a:bodyPr/>
                <a:lstStyle/>
                <a:p>
                  <a:endParaRPr lang="fr-FR"/>
                </a:p>
              </p:txBody>
            </p:sp>
          </p:grpSp>
          <p:grpSp>
            <p:nvGrpSpPr>
              <p:cNvPr id="3133" name="Group 342"/>
              <p:cNvGrpSpPr>
                <a:grpSpLocks/>
              </p:cNvGrpSpPr>
              <p:nvPr/>
            </p:nvGrpSpPr>
            <p:grpSpPr bwMode="auto">
              <a:xfrm>
                <a:off x="7970" y="8159"/>
                <a:ext cx="1100" cy="205"/>
                <a:chOff x="7357" y="13297"/>
                <a:chExt cx="900" cy="165"/>
              </a:xfrm>
            </p:grpSpPr>
            <p:sp>
              <p:nvSpPr>
                <p:cNvPr id="3142" name="Line 343"/>
                <p:cNvSpPr>
                  <a:spLocks noChangeShapeType="1"/>
                </p:cNvSpPr>
                <p:nvPr/>
              </p:nvSpPr>
              <p:spPr bwMode="auto">
                <a:xfrm>
                  <a:off x="7357" y="13297"/>
                  <a:ext cx="900" cy="0"/>
                </a:xfrm>
                <a:prstGeom prst="line">
                  <a:avLst/>
                </a:prstGeom>
                <a:noFill/>
                <a:ln w="9525">
                  <a:solidFill>
                    <a:srgbClr val="000000"/>
                  </a:solidFill>
                  <a:round/>
                  <a:headEnd/>
                  <a:tailEnd/>
                </a:ln>
              </p:spPr>
              <p:txBody>
                <a:bodyPr/>
                <a:lstStyle/>
                <a:p>
                  <a:endParaRPr lang="fr-FR"/>
                </a:p>
              </p:txBody>
            </p:sp>
            <p:sp>
              <p:nvSpPr>
                <p:cNvPr id="3143" name="Line 344"/>
                <p:cNvSpPr>
                  <a:spLocks noChangeShapeType="1"/>
                </p:cNvSpPr>
                <p:nvPr/>
              </p:nvSpPr>
              <p:spPr bwMode="auto">
                <a:xfrm>
                  <a:off x="7357" y="13357"/>
                  <a:ext cx="900" cy="0"/>
                </a:xfrm>
                <a:prstGeom prst="line">
                  <a:avLst/>
                </a:prstGeom>
                <a:noFill/>
                <a:ln w="9525">
                  <a:solidFill>
                    <a:srgbClr val="000000"/>
                  </a:solidFill>
                  <a:round/>
                  <a:headEnd/>
                  <a:tailEnd/>
                </a:ln>
              </p:spPr>
              <p:txBody>
                <a:bodyPr/>
                <a:lstStyle/>
                <a:p>
                  <a:endParaRPr lang="fr-FR"/>
                </a:p>
              </p:txBody>
            </p:sp>
            <p:sp>
              <p:nvSpPr>
                <p:cNvPr id="3144" name="Line 345"/>
                <p:cNvSpPr>
                  <a:spLocks noChangeShapeType="1"/>
                </p:cNvSpPr>
                <p:nvPr/>
              </p:nvSpPr>
              <p:spPr bwMode="auto">
                <a:xfrm>
                  <a:off x="7357" y="13462"/>
                  <a:ext cx="900" cy="0"/>
                </a:xfrm>
                <a:prstGeom prst="line">
                  <a:avLst/>
                </a:prstGeom>
                <a:noFill/>
                <a:ln w="9525">
                  <a:solidFill>
                    <a:srgbClr val="000000"/>
                  </a:solidFill>
                  <a:round/>
                  <a:headEnd/>
                  <a:tailEnd/>
                </a:ln>
              </p:spPr>
              <p:txBody>
                <a:bodyPr/>
                <a:lstStyle/>
                <a:p>
                  <a:endParaRPr lang="fr-FR"/>
                </a:p>
              </p:txBody>
            </p:sp>
          </p:grpSp>
          <p:grpSp>
            <p:nvGrpSpPr>
              <p:cNvPr id="3134" name="Group 346"/>
              <p:cNvGrpSpPr>
                <a:grpSpLocks/>
              </p:cNvGrpSpPr>
              <p:nvPr/>
            </p:nvGrpSpPr>
            <p:grpSpPr bwMode="auto">
              <a:xfrm>
                <a:off x="7970" y="8457"/>
                <a:ext cx="1100" cy="205"/>
                <a:chOff x="7357" y="13297"/>
                <a:chExt cx="900" cy="165"/>
              </a:xfrm>
            </p:grpSpPr>
            <p:sp>
              <p:nvSpPr>
                <p:cNvPr id="3139" name="Line 347"/>
                <p:cNvSpPr>
                  <a:spLocks noChangeShapeType="1"/>
                </p:cNvSpPr>
                <p:nvPr/>
              </p:nvSpPr>
              <p:spPr bwMode="auto">
                <a:xfrm>
                  <a:off x="7357" y="13297"/>
                  <a:ext cx="900" cy="0"/>
                </a:xfrm>
                <a:prstGeom prst="line">
                  <a:avLst/>
                </a:prstGeom>
                <a:noFill/>
                <a:ln w="9525">
                  <a:solidFill>
                    <a:srgbClr val="000000"/>
                  </a:solidFill>
                  <a:round/>
                  <a:headEnd/>
                  <a:tailEnd/>
                </a:ln>
              </p:spPr>
              <p:txBody>
                <a:bodyPr/>
                <a:lstStyle/>
                <a:p>
                  <a:endParaRPr lang="fr-FR"/>
                </a:p>
              </p:txBody>
            </p:sp>
            <p:sp>
              <p:nvSpPr>
                <p:cNvPr id="3140" name="Line 348"/>
                <p:cNvSpPr>
                  <a:spLocks noChangeShapeType="1"/>
                </p:cNvSpPr>
                <p:nvPr/>
              </p:nvSpPr>
              <p:spPr bwMode="auto">
                <a:xfrm>
                  <a:off x="7357" y="13357"/>
                  <a:ext cx="900" cy="0"/>
                </a:xfrm>
                <a:prstGeom prst="line">
                  <a:avLst/>
                </a:prstGeom>
                <a:noFill/>
                <a:ln w="9525">
                  <a:solidFill>
                    <a:srgbClr val="000000"/>
                  </a:solidFill>
                  <a:round/>
                  <a:headEnd/>
                  <a:tailEnd/>
                </a:ln>
              </p:spPr>
              <p:txBody>
                <a:bodyPr/>
                <a:lstStyle/>
                <a:p>
                  <a:endParaRPr lang="fr-FR"/>
                </a:p>
              </p:txBody>
            </p:sp>
            <p:sp>
              <p:nvSpPr>
                <p:cNvPr id="3141" name="Line 349"/>
                <p:cNvSpPr>
                  <a:spLocks noChangeShapeType="1"/>
                </p:cNvSpPr>
                <p:nvPr/>
              </p:nvSpPr>
              <p:spPr bwMode="auto">
                <a:xfrm>
                  <a:off x="7357" y="13462"/>
                  <a:ext cx="900" cy="0"/>
                </a:xfrm>
                <a:prstGeom prst="line">
                  <a:avLst/>
                </a:prstGeom>
                <a:noFill/>
                <a:ln w="9525">
                  <a:solidFill>
                    <a:srgbClr val="000000"/>
                  </a:solidFill>
                  <a:round/>
                  <a:headEnd/>
                  <a:tailEnd/>
                </a:ln>
              </p:spPr>
              <p:txBody>
                <a:bodyPr/>
                <a:lstStyle/>
                <a:p>
                  <a:endParaRPr lang="fr-FR"/>
                </a:p>
              </p:txBody>
            </p:sp>
          </p:grpSp>
          <p:grpSp>
            <p:nvGrpSpPr>
              <p:cNvPr id="3135" name="Group 350"/>
              <p:cNvGrpSpPr>
                <a:grpSpLocks/>
              </p:cNvGrpSpPr>
              <p:nvPr/>
            </p:nvGrpSpPr>
            <p:grpSpPr bwMode="auto">
              <a:xfrm>
                <a:off x="7970" y="9053"/>
                <a:ext cx="1100" cy="205"/>
                <a:chOff x="7357" y="13297"/>
                <a:chExt cx="900" cy="165"/>
              </a:xfrm>
            </p:grpSpPr>
            <p:sp>
              <p:nvSpPr>
                <p:cNvPr id="3136" name="Line 351"/>
                <p:cNvSpPr>
                  <a:spLocks noChangeShapeType="1"/>
                </p:cNvSpPr>
                <p:nvPr/>
              </p:nvSpPr>
              <p:spPr bwMode="auto">
                <a:xfrm>
                  <a:off x="7357" y="13297"/>
                  <a:ext cx="900" cy="0"/>
                </a:xfrm>
                <a:prstGeom prst="line">
                  <a:avLst/>
                </a:prstGeom>
                <a:noFill/>
                <a:ln w="9525">
                  <a:solidFill>
                    <a:srgbClr val="000000"/>
                  </a:solidFill>
                  <a:round/>
                  <a:headEnd/>
                  <a:tailEnd/>
                </a:ln>
              </p:spPr>
              <p:txBody>
                <a:bodyPr/>
                <a:lstStyle/>
                <a:p>
                  <a:endParaRPr lang="fr-FR"/>
                </a:p>
              </p:txBody>
            </p:sp>
            <p:sp>
              <p:nvSpPr>
                <p:cNvPr id="3137" name="Line 352"/>
                <p:cNvSpPr>
                  <a:spLocks noChangeShapeType="1"/>
                </p:cNvSpPr>
                <p:nvPr/>
              </p:nvSpPr>
              <p:spPr bwMode="auto">
                <a:xfrm>
                  <a:off x="7357" y="13357"/>
                  <a:ext cx="900" cy="0"/>
                </a:xfrm>
                <a:prstGeom prst="line">
                  <a:avLst/>
                </a:prstGeom>
                <a:noFill/>
                <a:ln w="9525">
                  <a:solidFill>
                    <a:srgbClr val="000000"/>
                  </a:solidFill>
                  <a:round/>
                  <a:headEnd/>
                  <a:tailEnd/>
                </a:ln>
              </p:spPr>
              <p:txBody>
                <a:bodyPr/>
                <a:lstStyle/>
                <a:p>
                  <a:endParaRPr lang="fr-FR"/>
                </a:p>
              </p:txBody>
            </p:sp>
            <p:sp>
              <p:nvSpPr>
                <p:cNvPr id="3138" name="Line 353"/>
                <p:cNvSpPr>
                  <a:spLocks noChangeShapeType="1"/>
                </p:cNvSpPr>
                <p:nvPr/>
              </p:nvSpPr>
              <p:spPr bwMode="auto">
                <a:xfrm>
                  <a:off x="7357" y="13462"/>
                  <a:ext cx="900" cy="0"/>
                </a:xfrm>
                <a:prstGeom prst="line">
                  <a:avLst/>
                </a:prstGeom>
                <a:noFill/>
                <a:ln w="9525">
                  <a:solidFill>
                    <a:srgbClr val="000000"/>
                  </a:solidFill>
                  <a:round/>
                  <a:headEnd/>
                  <a:tailEnd/>
                </a:ln>
              </p:spPr>
              <p:txBody>
                <a:bodyPr/>
                <a:lstStyle/>
                <a:p>
                  <a:endParaRPr lang="fr-FR"/>
                </a:p>
              </p:txBody>
            </p:sp>
          </p:grpSp>
        </p:grpSp>
        <p:grpSp>
          <p:nvGrpSpPr>
            <p:cNvPr id="3096" name="Group 58"/>
            <p:cNvGrpSpPr>
              <a:grpSpLocks/>
            </p:cNvGrpSpPr>
            <p:nvPr/>
          </p:nvGrpSpPr>
          <p:grpSpPr bwMode="auto">
            <a:xfrm>
              <a:off x="2517" y="1616"/>
              <a:ext cx="216" cy="816"/>
              <a:chOff x="6637" y="7897"/>
              <a:chExt cx="1026" cy="1279"/>
            </a:xfrm>
          </p:grpSpPr>
          <p:sp>
            <p:nvSpPr>
              <p:cNvPr id="3099" name="Freeform 59"/>
              <p:cNvSpPr>
                <a:spLocks/>
              </p:cNvSpPr>
              <p:nvPr/>
            </p:nvSpPr>
            <p:spPr bwMode="auto">
              <a:xfrm>
                <a:off x="6637" y="7897"/>
                <a:ext cx="1026" cy="1279"/>
              </a:xfrm>
              <a:custGeom>
                <a:avLst/>
                <a:gdLst>
                  <a:gd name="T0" fmla="*/ 751 w 1026"/>
                  <a:gd name="T1" fmla="*/ 1172 h 1279"/>
                  <a:gd name="T2" fmla="*/ 694 w 1026"/>
                  <a:gd name="T3" fmla="*/ 979 h 1279"/>
                  <a:gd name="T4" fmla="*/ 647 w 1026"/>
                  <a:gd name="T5" fmla="*/ 793 h 1279"/>
                  <a:gd name="T6" fmla="*/ 609 w 1026"/>
                  <a:gd name="T7" fmla="*/ 619 h 1279"/>
                  <a:gd name="T8" fmla="*/ 581 w 1026"/>
                  <a:gd name="T9" fmla="*/ 458 h 1279"/>
                  <a:gd name="T10" fmla="*/ 559 w 1026"/>
                  <a:gd name="T11" fmla="*/ 322 h 1279"/>
                  <a:gd name="T12" fmla="*/ 543 w 1026"/>
                  <a:gd name="T13" fmla="*/ 208 h 1279"/>
                  <a:gd name="T14" fmla="*/ 533 w 1026"/>
                  <a:gd name="T15" fmla="*/ 126 h 1279"/>
                  <a:gd name="T16" fmla="*/ 530 w 1026"/>
                  <a:gd name="T17" fmla="*/ 79 h 1279"/>
                  <a:gd name="T18" fmla="*/ 540 w 1026"/>
                  <a:gd name="T19" fmla="*/ 72 h 1279"/>
                  <a:gd name="T20" fmla="*/ 549 w 1026"/>
                  <a:gd name="T21" fmla="*/ 63 h 1279"/>
                  <a:gd name="T22" fmla="*/ 552 w 1026"/>
                  <a:gd name="T23" fmla="*/ 53 h 1279"/>
                  <a:gd name="T24" fmla="*/ 556 w 1026"/>
                  <a:gd name="T25" fmla="*/ 41 h 1279"/>
                  <a:gd name="T26" fmla="*/ 552 w 1026"/>
                  <a:gd name="T27" fmla="*/ 25 h 1279"/>
                  <a:gd name="T28" fmla="*/ 543 w 1026"/>
                  <a:gd name="T29" fmla="*/ 12 h 1279"/>
                  <a:gd name="T30" fmla="*/ 530 w 1026"/>
                  <a:gd name="T31" fmla="*/ 3 h 1279"/>
                  <a:gd name="T32" fmla="*/ 515 w 1026"/>
                  <a:gd name="T33" fmla="*/ 0 h 1279"/>
                  <a:gd name="T34" fmla="*/ 499 w 1026"/>
                  <a:gd name="T35" fmla="*/ 3 h 1279"/>
                  <a:gd name="T36" fmla="*/ 486 w 1026"/>
                  <a:gd name="T37" fmla="*/ 12 h 1279"/>
                  <a:gd name="T38" fmla="*/ 477 w 1026"/>
                  <a:gd name="T39" fmla="*/ 25 h 1279"/>
                  <a:gd name="T40" fmla="*/ 474 w 1026"/>
                  <a:gd name="T41" fmla="*/ 41 h 1279"/>
                  <a:gd name="T42" fmla="*/ 477 w 1026"/>
                  <a:gd name="T43" fmla="*/ 53 h 1279"/>
                  <a:gd name="T44" fmla="*/ 480 w 1026"/>
                  <a:gd name="T45" fmla="*/ 63 h 1279"/>
                  <a:gd name="T46" fmla="*/ 489 w 1026"/>
                  <a:gd name="T47" fmla="*/ 72 h 1279"/>
                  <a:gd name="T48" fmla="*/ 499 w 1026"/>
                  <a:gd name="T49" fmla="*/ 79 h 1279"/>
                  <a:gd name="T50" fmla="*/ 496 w 1026"/>
                  <a:gd name="T51" fmla="*/ 126 h 1279"/>
                  <a:gd name="T52" fmla="*/ 486 w 1026"/>
                  <a:gd name="T53" fmla="*/ 208 h 1279"/>
                  <a:gd name="T54" fmla="*/ 470 w 1026"/>
                  <a:gd name="T55" fmla="*/ 322 h 1279"/>
                  <a:gd name="T56" fmla="*/ 448 w 1026"/>
                  <a:gd name="T57" fmla="*/ 458 h 1279"/>
                  <a:gd name="T58" fmla="*/ 420 w 1026"/>
                  <a:gd name="T59" fmla="*/ 619 h 1279"/>
                  <a:gd name="T60" fmla="*/ 382 w 1026"/>
                  <a:gd name="T61" fmla="*/ 793 h 1279"/>
                  <a:gd name="T62" fmla="*/ 335 w 1026"/>
                  <a:gd name="T63" fmla="*/ 979 h 1279"/>
                  <a:gd name="T64" fmla="*/ 275 w 1026"/>
                  <a:gd name="T65" fmla="*/ 1172 h 1279"/>
                  <a:gd name="T66" fmla="*/ 246 w 1026"/>
                  <a:gd name="T67" fmla="*/ 1178 h 1279"/>
                  <a:gd name="T68" fmla="*/ 215 w 1026"/>
                  <a:gd name="T69" fmla="*/ 1187 h 1279"/>
                  <a:gd name="T70" fmla="*/ 180 w 1026"/>
                  <a:gd name="T71" fmla="*/ 1200 h 1279"/>
                  <a:gd name="T72" fmla="*/ 142 w 1026"/>
                  <a:gd name="T73" fmla="*/ 1216 h 1279"/>
                  <a:gd name="T74" fmla="*/ 104 w 1026"/>
                  <a:gd name="T75" fmla="*/ 1228 h 1279"/>
                  <a:gd name="T76" fmla="*/ 66 w 1026"/>
                  <a:gd name="T77" fmla="*/ 1244 h 1279"/>
                  <a:gd name="T78" fmla="*/ 32 w 1026"/>
                  <a:gd name="T79" fmla="*/ 1263 h 1279"/>
                  <a:gd name="T80" fmla="*/ 0 w 1026"/>
                  <a:gd name="T81" fmla="*/ 1279 h 1279"/>
                  <a:gd name="T82" fmla="*/ 515 w 1026"/>
                  <a:gd name="T83" fmla="*/ 1279 h 1279"/>
                  <a:gd name="T84" fmla="*/ 1026 w 1026"/>
                  <a:gd name="T85" fmla="*/ 1279 h 1279"/>
                  <a:gd name="T86" fmla="*/ 994 w 1026"/>
                  <a:gd name="T87" fmla="*/ 1263 h 1279"/>
                  <a:gd name="T88" fmla="*/ 960 w 1026"/>
                  <a:gd name="T89" fmla="*/ 1244 h 1279"/>
                  <a:gd name="T90" fmla="*/ 922 w 1026"/>
                  <a:gd name="T91" fmla="*/ 1228 h 1279"/>
                  <a:gd name="T92" fmla="*/ 884 w 1026"/>
                  <a:gd name="T93" fmla="*/ 1216 h 1279"/>
                  <a:gd name="T94" fmla="*/ 846 w 1026"/>
                  <a:gd name="T95" fmla="*/ 1200 h 1279"/>
                  <a:gd name="T96" fmla="*/ 811 w 1026"/>
                  <a:gd name="T97" fmla="*/ 1187 h 1279"/>
                  <a:gd name="T98" fmla="*/ 780 w 1026"/>
                  <a:gd name="T99" fmla="*/ 1178 h 1279"/>
                  <a:gd name="T100" fmla="*/ 751 w 1026"/>
                  <a:gd name="T101" fmla="*/ 1172 h 1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26"/>
                  <a:gd name="T154" fmla="*/ 0 h 1279"/>
                  <a:gd name="T155" fmla="*/ 1026 w 1026"/>
                  <a:gd name="T156" fmla="*/ 1279 h 12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26" h="1279">
                    <a:moveTo>
                      <a:pt x="751" y="1172"/>
                    </a:moveTo>
                    <a:lnTo>
                      <a:pt x="694" y="979"/>
                    </a:lnTo>
                    <a:lnTo>
                      <a:pt x="647" y="793"/>
                    </a:lnTo>
                    <a:lnTo>
                      <a:pt x="609" y="619"/>
                    </a:lnTo>
                    <a:lnTo>
                      <a:pt x="581" y="458"/>
                    </a:lnTo>
                    <a:lnTo>
                      <a:pt x="559" y="322"/>
                    </a:lnTo>
                    <a:lnTo>
                      <a:pt x="543" y="208"/>
                    </a:lnTo>
                    <a:lnTo>
                      <a:pt x="533" y="126"/>
                    </a:lnTo>
                    <a:lnTo>
                      <a:pt x="530" y="79"/>
                    </a:lnTo>
                    <a:lnTo>
                      <a:pt x="540" y="72"/>
                    </a:lnTo>
                    <a:lnTo>
                      <a:pt x="549" y="63"/>
                    </a:lnTo>
                    <a:lnTo>
                      <a:pt x="552" y="53"/>
                    </a:lnTo>
                    <a:lnTo>
                      <a:pt x="556" y="41"/>
                    </a:lnTo>
                    <a:lnTo>
                      <a:pt x="552" y="25"/>
                    </a:lnTo>
                    <a:lnTo>
                      <a:pt x="543" y="12"/>
                    </a:lnTo>
                    <a:lnTo>
                      <a:pt x="530" y="3"/>
                    </a:lnTo>
                    <a:lnTo>
                      <a:pt x="515" y="0"/>
                    </a:lnTo>
                    <a:lnTo>
                      <a:pt x="499" y="3"/>
                    </a:lnTo>
                    <a:lnTo>
                      <a:pt x="486" y="12"/>
                    </a:lnTo>
                    <a:lnTo>
                      <a:pt x="477" y="25"/>
                    </a:lnTo>
                    <a:lnTo>
                      <a:pt x="474" y="41"/>
                    </a:lnTo>
                    <a:lnTo>
                      <a:pt x="477" y="53"/>
                    </a:lnTo>
                    <a:lnTo>
                      <a:pt x="480" y="63"/>
                    </a:lnTo>
                    <a:lnTo>
                      <a:pt x="489" y="72"/>
                    </a:lnTo>
                    <a:lnTo>
                      <a:pt x="499" y="79"/>
                    </a:lnTo>
                    <a:lnTo>
                      <a:pt x="496" y="126"/>
                    </a:lnTo>
                    <a:lnTo>
                      <a:pt x="486" y="208"/>
                    </a:lnTo>
                    <a:lnTo>
                      <a:pt x="470" y="322"/>
                    </a:lnTo>
                    <a:lnTo>
                      <a:pt x="448" y="458"/>
                    </a:lnTo>
                    <a:lnTo>
                      <a:pt x="420" y="619"/>
                    </a:lnTo>
                    <a:lnTo>
                      <a:pt x="382" y="793"/>
                    </a:lnTo>
                    <a:lnTo>
                      <a:pt x="335" y="979"/>
                    </a:lnTo>
                    <a:lnTo>
                      <a:pt x="275" y="1172"/>
                    </a:lnTo>
                    <a:lnTo>
                      <a:pt x="246" y="1178"/>
                    </a:lnTo>
                    <a:lnTo>
                      <a:pt x="215" y="1187"/>
                    </a:lnTo>
                    <a:lnTo>
                      <a:pt x="180" y="1200"/>
                    </a:lnTo>
                    <a:lnTo>
                      <a:pt x="142" y="1216"/>
                    </a:lnTo>
                    <a:lnTo>
                      <a:pt x="104" y="1228"/>
                    </a:lnTo>
                    <a:lnTo>
                      <a:pt x="66" y="1244"/>
                    </a:lnTo>
                    <a:lnTo>
                      <a:pt x="32" y="1263"/>
                    </a:lnTo>
                    <a:lnTo>
                      <a:pt x="0" y="1279"/>
                    </a:lnTo>
                    <a:lnTo>
                      <a:pt x="515" y="1279"/>
                    </a:lnTo>
                    <a:lnTo>
                      <a:pt x="1026" y="1279"/>
                    </a:lnTo>
                    <a:lnTo>
                      <a:pt x="994" y="1263"/>
                    </a:lnTo>
                    <a:lnTo>
                      <a:pt x="960" y="1244"/>
                    </a:lnTo>
                    <a:lnTo>
                      <a:pt x="922" y="1228"/>
                    </a:lnTo>
                    <a:lnTo>
                      <a:pt x="884" y="1216"/>
                    </a:lnTo>
                    <a:lnTo>
                      <a:pt x="846" y="1200"/>
                    </a:lnTo>
                    <a:lnTo>
                      <a:pt x="811" y="1187"/>
                    </a:lnTo>
                    <a:lnTo>
                      <a:pt x="780" y="1178"/>
                    </a:lnTo>
                    <a:lnTo>
                      <a:pt x="751" y="1172"/>
                    </a:lnTo>
                    <a:close/>
                  </a:path>
                </a:pathLst>
              </a:custGeom>
              <a:solidFill>
                <a:srgbClr val="333333"/>
              </a:solidFill>
              <a:ln w="9525">
                <a:solidFill>
                  <a:srgbClr val="333333"/>
                </a:solidFill>
                <a:round/>
                <a:headEnd/>
                <a:tailEnd/>
              </a:ln>
            </p:spPr>
            <p:txBody>
              <a:bodyPr/>
              <a:lstStyle/>
              <a:p>
                <a:endParaRPr lang="fr-FR"/>
              </a:p>
            </p:txBody>
          </p:sp>
          <p:sp>
            <p:nvSpPr>
              <p:cNvPr id="3100" name="Freeform 60"/>
              <p:cNvSpPr>
                <a:spLocks/>
              </p:cNvSpPr>
              <p:nvPr/>
            </p:nvSpPr>
            <p:spPr bwMode="auto">
              <a:xfrm>
                <a:off x="6962" y="8968"/>
                <a:ext cx="142" cy="101"/>
              </a:xfrm>
              <a:custGeom>
                <a:avLst/>
                <a:gdLst>
                  <a:gd name="T0" fmla="*/ 92 w 142"/>
                  <a:gd name="T1" fmla="*/ 0 h 101"/>
                  <a:gd name="T2" fmla="*/ 142 w 142"/>
                  <a:gd name="T3" fmla="*/ 85 h 101"/>
                  <a:gd name="T4" fmla="*/ 130 w 142"/>
                  <a:gd name="T5" fmla="*/ 85 h 101"/>
                  <a:gd name="T6" fmla="*/ 111 w 142"/>
                  <a:gd name="T7" fmla="*/ 85 h 101"/>
                  <a:gd name="T8" fmla="*/ 92 w 142"/>
                  <a:gd name="T9" fmla="*/ 88 h 101"/>
                  <a:gd name="T10" fmla="*/ 70 w 142"/>
                  <a:gd name="T11" fmla="*/ 91 h 101"/>
                  <a:gd name="T12" fmla="*/ 51 w 142"/>
                  <a:gd name="T13" fmla="*/ 94 h 101"/>
                  <a:gd name="T14" fmla="*/ 29 w 142"/>
                  <a:gd name="T15" fmla="*/ 94 h 101"/>
                  <a:gd name="T16" fmla="*/ 13 w 142"/>
                  <a:gd name="T17" fmla="*/ 97 h 101"/>
                  <a:gd name="T18" fmla="*/ 0 w 142"/>
                  <a:gd name="T19" fmla="*/ 101 h 101"/>
                  <a:gd name="T20" fmla="*/ 92 w 142"/>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101"/>
                  <a:gd name="T35" fmla="*/ 142 w 142"/>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101">
                    <a:moveTo>
                      <a:pt x="92" y="0"/>
                    </a:moveTo>
                    <a:lnTo>
                      <a:pt x="142" y="85"/>
                    </a:lnTo>
                    <a:lnTo>
                      <a:pt x="130" y="85"/>
                    </a:lnTo>
                    <a:lnTo>
                      <a:pt x="111" y="85"/>
                    </a:lnTo>
                    <a:lnTo>
                      <a:pt x="92" y="88"/>
                    </a:lnTo>
                    <a:lnTo>
                      <a:pt x="70" y="91"/>
                    </a:lnTo>
                    <a:lnTo>
                      <a:pt x="51" y="94"/>
                    </a:lnTo>
                    <a:lnTo>
                      <a:pt x="29" y="94"/>
                    </a:lnTo>
                    <a:lnTo>
                      <a:pt x="13" y="97"/>
                    </a:lnTo>
                    <a:lnTo>
                      <a:pt x="0" y="101"/>
                    </a:lnTo>
                    <a:lnTo>
                      <a:pt x="92" y="0"/>
                    </a:lnTo>
                    <a:close/>
                  </a:path>
                </a:pathLst>
              </a:custGeom>
              <a:solidFill>
                <a:srgbClr val="FFFFFF"/>
              </a:solidFill>
              <a:ln w="9525">
                <a:noFill/>
                <a:round/>
                <a:headEnd/>
                <a:tailEnd/>
              </a:ln>
            </p:spPr>
            <p:txBody>
              <a:bodyPr/>
              <a:lstStyle/>
              <a:p>
                <a:endParaRPr lang="fr-FR"/>
              </a:p>
            </p:txBody>
          </p:sp>
          <p:sp>
            <p:nvSpPr>
              <p:cNvPr id="3101" name="Freeform 61"/>
              <p:cNvSpPr>
                <a:spLocks/>
              </p:cNvSpPr>
              <p:nvPr/>
            </p:nvSpPr>
            <p:spPr bwMode="auto">
              <a:xfrm>
                <a:off x="7205" y="8955"/>
                <a:ext cx="145" cy="114"/>
              </a:xfrm>
              <a:custGeom>
                <a:avLst/>
                <a:gdLst>
                  <a:gd name="T0" fmla="*/ 0 w 145"/>
                  <a:gd name="T1" fmla="*/ 98 h 114"/>
                  <a:gd name="T2" fmla="*/ 57 w 145"/>
                  <a:gd name="T3" fmla="*/ 0 h 114"/>
                  <a:gd name="T4" fmla="*/ 145 w 145"/>
                  <a:gd name="T5" fmla="*/ 114 h 114"/>
                  <a:gd name="T6" fmla="*/ 126 w 145"/>
                  <a:gd name="T7" fmla="*/ 110 h 114"/>
                  <a:gd name="T8" fmla="*/ 111 w 145"/>
                  <a:gd name="T9" fmla="*/ 107 h 114"/>
                  <a:gd name="T10" fmla="*/ 92 w 145"/>
                  <a:gd name="T11" fmla="*/ 104 h 114"/>
                  <a:gd name="T12" fmla="*/ 76 w 145"/>
                  <a:gd name="T13" fmla="*/ 101 h 114"/>
                  <a:gd name="T14" fmla="*/ 57 w 145"/>
                  <a:gd name="T15" fmla="*/ 101 h 114"/>
                  <a:gd name="T16" fmla="*/ 41 w 145"/>
                  <a:gd name="T17" fmla="*/ 98 h 114"/>
                  <a:gd name="T18" fmla="*/ 19 w 145"/>
                  <a:gd name="T19" fmla="*/ 98 h 114"/>
                  <a:gd name="T20" fmla="*/ 0 w 145"/>
                  <a:gd name="T21" fmla="*/ 98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114"/>
                  <a:gd name="T35" fmla="*/ 145 w 145"/>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114">
                    <a:moveTo>
                      <a:pt x="0" y="98"/>
                    </a:moveTo>
                    <a:lnTo>
                      <a:pt x="57" y="0"/>
                    </a:lnTo>
                    <a:lnTo>
                      <a:pt x="145" y="114"/>
                    </a:lnTo>
                    <a:lnTo>
                      <a:pt x="126" y="110"/>
                    </a:lnTo>
                    <a:lnTo>
                      <a:pt x="111" y="107"/>
                    </a:lnTo>
                    <a:lnTo>
                      <a:pt x="92" y="104"/>
                    </a:lnTo>
                    <a:lnTo>
                      <a:pt x="76" y="101"/>
                    </a:lnTo>
                    <a:lnTo>
                      <a:pt x="57" y="101"/>
                    </a:lnTo>
                    <a:lnTo>
                      <a:pt x="41" y="98"/>
                    </a:lnTo>
                    <a:lnTo>
                      <a:pt x="19" y="98"/>
                    </a:lnTo>
                    <a:lnTo>
                      <a:pt x="0" y="98"/>
                    </a:lnTo>
                    <a:close/>
                  </a:path>
                </a:pathLst>
              </a:custGeom>
              <a:solidFill>
                <a:srgbClr val="FFFFFF"/>
              </a:solidFill>
              <a:ln w="9525">
                <a:noFill/>
                <a:round/>
                <a:headEnd/>
                <a:tailEnd/>
              </a:ln>
            </p:spPr>
            <p:txBody>
              <a:bodyPr/>
              <a:lstStyle/>
              <a:p>
                <a:endParaRPr lang="fr-FR"/>
              </a:p>
            </p:txBody>
          </p:sp>
          <p:sp>
            <p:nvSpPr>
              <p:cNvPr id="3102" name="Freeform 62"/>
              <p:cNvSpPr>
                <a:spLocks/>
              </p:cNvSpPr>
              <p:nvPr/>
            </p:nvSpPr>
            <p:spPr bwMode="auto">
              <a:xfrm>
                <a:off x="7082" y="8863"/>
                <a:ext cx="54" cy="165"/>
              </a:xfrm>
              <a:custGeom>
                <a:avLst/>
                <a:gdLst>
                  <a:gd name="T0" fmla="*/ 54 w 54"/>
                  <a:gd name="T1" fmla="*/ 0 h 165"/>
                  <a:gd name="T2" fmla="*/ 54 w 54"/>
                  <a:gd name="T3" fmla="*/ 165 h 165"/>
                  <a:gd name="T4" fmla="*/ 0 w 54"/>
                  <a:gd name="T5" fmla="*/ 70 h 165"/>
                  <a:gd name="T6" fmla="*/ 54 w 54"/>
                  <a:gd name="T7" fmla="*/ 0 h 165"/>
                  <a:gd name="T8" fmla="*/ 0 60000 65536"/>
                  <a:gd name="T9" fmla="*/ 0 60000 65536"/>
                  <a:gd name="T10" fmla="*/ 0 60000 65536"/>
                  <a:gd name="T11" fmla="*/ 0 60000 65536"/>
                  <a:gd name="T12" fmla="*/ 0 w 54"/>
                  <a:gd name="T13" fmla="*/ 0 h 165"/>
                  <a:gd name="T14" fmla="*/ 54 w 54"/>
                  <a:gd name="T15" fmla="*/ 165 h 165"/>
                </a:gdLst>
                <a:ahLst/>
                <a:cxnLst>
                  <a:cxn ang="T8">
                    <a:pos x="T0" y="T1"/>
                  </a:cxn>
                  <a:cxn ang="T9">
                    <a:pos x="T2" y="T3"/>
                  </a:cxn>
                  <a:cxn ang="T10">
                    <a:pos x="T4" y="T5"/>
                  </a:cxn>
                  <a:cxn ang="T11">
                    <a:pos x="T6" y="T7"/>
                  </a:cxn>
                </a:cxnLst>
                <a:rect l="T12" t="T13" r="T14" b="T15"/>
                <a:pathLst>
                  <a:path w="54" h="165">
                    <a:moveTo>
                      <a:pt x="54" y="0"/>
                    </a:moveTo>
                    <a:lnTo>
                      <a:pt x="54" y="165"/>
                    </a:lnTo>
                    <a:lnTo>
                      <a:pt x="0" y="70"/>
                    </a:lnTo>
                    <a:lnTo>
                      <a:pt x="54" y="0"/>
                    </a:lnTo>
                    <a:close/>
                  </a:path>
                </a:pathLst>
              </a:custGeom>
              <a:solidFill>
                <a:srgbClr val="FFFFFF"/>
              </a:solidFill>
              <a:ln w="9525">
                <a:noFill/>
                <a:round/>
                <a:headEnd/>
                <a:tailEnd/>
              </a:ln>
            </p:spPr>
            <p:txBody>
              <a:bodyPr/>
              <a:lstStyle/>
              <a:p>
                <a:endParaRPr lang="fr-FR"/>
              </a:p>
            </p:txBody>
          </p:sp>
          <p:sp>
            <p:nvSpPr>
              <p:cNvPr id="3103" name="Freeform 63"/>
              <p:cNvSpPr>
                <a:spLocks/>
              </p:cNvSpPr>
              <p:nvPr/>
            </p:nvSpPr>
            <p:spPr bwMode="auto">
              <a:xfrm>
                <a:off x="7180" y="8857"/>
                <a:ext cx="57" cy="167"/>
              </a:xfrm>
              <a:custGeom>
                <a:avLst/>
                <a:gdLst>
                  <a:gd name="T0" fmla="*/ 0 w 57"/>
                  <a:gd name="T1" fmla="*/ 0 h 167"/>
                  <a:gd name="T2" fmla="*/ 0 w 57"/>
                  <a:gd name="T3" fmla="*/ 167 h 167"/>
                  <a:gd name="T4" fmla="*/ 57 w 57"/>
                  <a:gd name="T5" fmla="*/ 63 h 167"/>
                  <a:gd name="T6" fmla="*/ 0 w 57"/>
                  <a:gd name="T7" fmla="*/ 0 h 167"/>
                  <a:gd name="T8" fmla="*/ 0 60000 65536"/>
                  <a:gd name="T9" fmla="*/ 0 60000 65536"/>
                  <a:gd name="T10" fmla="*/ 0 60000 65536"/>
                  <a:gd name="T11" fmla="*/ 0 60000 65536"/>
                  <a:gd name="T12" fmla="*/ 0 w 57"/>
                  <a:gd name="T13" fmla="*/ 0 h 167"/>
                  <a:gd name="T14" fmla="*/ 57 w 57"/>
                  <a:gd name="T15" fmla="*/ 167 h 167"/>
                </a:gdLst>
                <a:ahLst/>
                <a:cxnLst>
                  <a:cxn ang="T8">
                    <a:pos x="T0" y="T1"/>
                  </a:cxn>
                  <a:cxn ang="T9">
                    <a:pos x="T2" y="T3"/>
                  </a:cxn>
                  <a:cxn ang="T10">
                    <a:pos x="T4" y="T5"/>
                  </a:cxn>
                  <a:cxn ang="T11">
                    <a:pos x="T6" y="T7"/>
                  </a:cxn>
                </a:cxnLst>
                <a:rect l="T12" t="T13" r="T14" b="T15"/>
                <a:pathLst>
                  <a:path w="57" h="167">
                    <a:moveTo>
                      <a:pt x="0" y="0"/>
                    </a:moveTo>
                    <a:lnTo>
                      <a:pt x="0" y="167"/>
                    </a:lnTo>
                    <a:lnTo>
                      <a:pt x="57" y="63"/>
                    </a:lnTo>
                    <a:lnTo>
                      <a:pt x="0" y="0"/>
                    </a:lnTo>
                    <a:close/>
                  </a:path>
                </a:pathLst>
              </a:custGeom>
              <a:solidFill>
                <a:srgbClr val="FFFFFF"/>
              </a:solidFill>
              <a:ln w="9525">
                <a:noFill/>
                <a:round/>
                <a:headEnd/>
                <a:tailEnd/>
              </a:ln>
            </p:spPr>
            <p:txBody>
              <a:bodyPr/>
              <a:lstStyle/>
              <a:p>
                <a:endParaRPr lang="fr-FR"/>
              </a:p>
            </p:txBody>
          </p:sp>
          <p:sp>
            <p:nvSpPr>
              <p:cNvPr id="3104" name="Freeform 64"/>
              <p:cNvSpPr>
                <a:spLocks/>
              </p:cNvSpPr>
              <p:nvPr/>
            </p:nvSpPr>
            <p:spPr bwMode="auto">
              <a:xfrm>
                <a:off x="7275" y="8866"/>
                <a:ext cx="56" cy="117"/>
              </a:xfrm>
              <a:custGeom>
                <a:avLst/>
                <a:gdLst>
                  <a:gd name="T0" fmla="*/ 56 w 56"/>
                  <a:gd name="T1" fmla="*/ 117 h 117"/>
                  <a:gd name="T2" fmla="*/ 28 w 56"/>
                  <a:gd name="T3" fmla="*/ 0 h 117"/>
                  <a:gd name="T4" fmla="*/ 0 w 56"/>
                  <a:gd name="T5" fmla="*/ 45 h 117"/>
                  <a:gd name="T6" fmla="*/ 56 w 56"/>
                  <a:gd name="T7" fmla="*/ 117 h 117"/>
                  <a:gd name="T8" fmla="*/ 0 60000 65536"/>
                  <a:gd name="T9" fmla="*/ 0 60000 65536"/>
                  <a:gd name="T10" fmla="*/ 0 60000 65536"/>
                  <a:gd name="T11" fmla="*/ 0 60000 65536"/>
                  <a:gd name="T12" fmla="*/ 0 w 56"/>
                  <a:gd name="T13" fmla="*/ 0 h 117"/>
                  <a:gd name="T14" fmla="*/ 56 w 56"/>
                  <a:gd name="T15" fmla="*/ 117 h 117"/>
                </a:gdLst>
                <a:ahLst/>
                <a:cxnLst>
                  <a:cxn ang="T8">
                    <a:pos x="T0" y="T1"/>
                  </a:cxn>
                  <a:cxn ang="T9">
                    <a:pos x="T2" y="T3"/>
                  </a:cxn>
                  <a:cxn ang="T10">
                    <a:pos x="T4" y="T5"/>
                  </a:cxn>
                  <a:cxn ang="T11">
                    <a:pos x="T6" y="T7"/>
                  </a:cxn>
                </a:cxnLst>
                <a:rect l="T12" t="T13" r="T14" b="T15"/>
                <a:pathLst>
                  <a:path w="56" h="117">
                    <a:moveTo>
                      <a:pt x="56" y="117"/>
                    </a:moveTo>
                    <a:lnTo>
                      <a:pt x="28" y="0"/>
                    </a:lnTo>
                    <a:lnTo>
                      <a:pt x="0" y="45"/>
                    </a:lnTo>
                    <a:lnTo>
                      <a:pt x="56" y="117"/>
                    </a:lnTo>
                    <a:close/>
                  </a:path>
                </a:pathLst>
              </a:custGeom>
              <a:solidFill>
                <a:srgbClr val="FFFFFF"/>
              </a:solidFill>
              <a:ln w="9525">
                <a:noFill/>
                <a:round/>
                <a:headEnd/>
                <a:tailEnd/>
              </a:ln>
            </p:spPr>
            <p:txBody>
              <a:bodyPr/>
              <a:lstStyle/>
              <a:p>
                <a:endParaRPr lang="fr-FR"/>
              </a:p>
            </p:txBody>
          </p:sp>
          <p:sp>
            <p:nvSpPr>
              <p:cNvPr id="3105" name="Freeform 65"/>
              <p:cNvSpPr>
                <a:spLocks/>
              </p:cNvSpPr>
              <p:nvPr/>
            </p:nvSpPr>
            <p:spPr bwMode="auto">
              <a:xfrm>
                <a:off x="6987" y="8873"/>
                <a:ext cx="51" cy="110"/>
              </a:xfrm>
              <a:custGeom>
                <a:avLst/>
                <a:gdLst>
                  <a:gd name="T0" fmla="*/ 32 w 51"/>
                  <a:gd name="T1" fmla="*/ 0 h 110"/>
                  <a:gd name="T2" fmla="*/ 51 w 51"/>
                  <a:gd name="T3" fmla="*/ 57 h 110"/>
                  <a:gd name="T4" fmla="*/ 0 w 51"/>
                  <a:gd name="T5" fmla="*/ 110 h 110"/>
                  <a:gd name="T6" fmla="*/ 32 w 51"/>
                  <a:gd name="T7" fmla="*/ 0 h 110"/>
                  <a:gd name="T8" fmla="*/ 0 60000 65536"/>
                  <a:gd name="T9" fmla="*/ 0 60000 65536"/>
                  <a:gd name="T10" fmla="*/ 0 60000 65536"/>
                  <a:gd name="T11" fmla="*/ 0 60000 65536"/>
                  <a:gd name="T12" fmla="*/ 0 w 51"/>
                  <a:gd name="T13" fmla="*/ 0 h 110"/>
                  <a:gd name="T14" fmla="*/ 51 w 51"/>
                  <a:gd name="T15" fmla="*/ 110 h 110"/>
                </a:gdLst>
                <a:ahLst/>
                <a:cxnLst>
                  <a:cxn ang="T8">
                    <a:pos x="T0" y="T1"/>
                  </a:cxn>
                  <a:cxn ang="T9">
                    <a:pos x="T2" y="T3"/>
                  </a:cxn>
                  <a:cxn ang="T10">
                    <a:pos x="T4" y="T5"/>
                  </a:cxn>
                  <a:cxn ang="T11">
                    <a:pos x="T6" y="T7"/>
                  </a:cxn>
                </a:cxnLst>
                <a:rect l="T12" t="T13" r="T14" b="T15"/>
                <a:pathLst>
                  <a:path w="51" h="110">
                    <a:moveTo>
                      <a:pt x="32" y="0"/>
                    </a:moveTo>
                    <a:lnTo>
                      <a:pt x="51" y="57"/>
                    </a:lnTo>
                    <a:lnTo>
                      <a:pt x="0" y="110"/>
                    </a:lnTo>
                    <a:lnTo>
                      <a:pt x="32" y="0"/>
                    </a:lnTo>
                    <a:close/>
                  </a:path>
                </a:pathLst>
              </a:custGeom>
              <a:solidFill>
                <a:srgbClr val="FFFFFF"/>
              </a:solidFill>
              <a:ln w="9525">
                <a:noFill/>
                <a:round/>
                <a:headEnd/>
                <a:tailEnd/>
              </a:ln>
            </p:spPr>
            <p:txBody>
              <a:bodyPr/>
              <a:lstStyle/>
              <a:p>
                <a:endParaRPr lang="fr-FR"/>
              </a:p>
            </p:txBody>
          </p:sp>
          <p:sp>
            <p:nvSpPr>
              <p:cNvPr id="3106" name="Freeform 66"/>
              <p:cNvSpPr>
                <a:spLocks/>
              </p:cNvSpPr>
              <p:nvPr/>
            </p:nvSpPr>
            <p:spPr bwMode="auto">
              <a:xfrm>
                <a:off x="7038" y="8825"/>
                <a:ext cx="85" cy="76"/>
              </a:xfrm>
              <a:custGeom>
                <a:avLst/>
                <a:gdLst>
                  <a:gd name="T0" fmla="*/ 0 w 85"/>
                  <a:gd name="T1" fmla="*/ 13 h 76"/>
                  <a:gd name="T2" fmla="*/ 85 w 85"/>
                  <a:gd name="T3" fmla="*/ 0 h 76"/>
                  <a:gd name="T4" fmla="*/ 28 w 85"/>
                  <a:gd name="T5" fmla="*/ 76 h 76"/>
                  <a:gd name="T6" fmla="*/ 0 w 85"/>
                  <a:gd name="T7" fmla="*/ 13 h 76"/>
                  <a:gd name="T8" fmla="*/ 0 60000 65536"/>
                  <a:gd name="T9" fmla="*/ 0 60000 65536"/>
                  <a:gd name="T10" fmla="*/ 0 60000 65536"/>
                  <a:gd name="T11" fmla="*/ 0 60000 65536"/>
                  <a:gd name="T12" fmla="*/ 0 w 85"/>
                  <a:gd name="T13" fmla="*/ 0 h 76"/>
                  <a:gd name="T14" fmla="*/ 85 w 85"/>
                  <a:gd name="T15" fmla="*/ 76 h 76"/>
                </a:gdLst>
                <a:ahLst/>
                <a:cxnLst>
                  <a:cxn ang="T8">
                    <a:pos x="T0" y="T1"/>
                  </a:cxn>
                  <a:cxn ang="T9">
                    <a:pos x="T2" y="T3"/>
                  </a:cxn>
                  <a:cxn ang="T10">
                    <a:pos x="T4" y="T5"/>
                  </a:cxn>
                  <a:cxn ang="T11">
                    <a:pos x="T6" y="T7"/>
                  </a:cxn>
                </a:cxnLst>
                <a:rect l="T12" t="T13" r="T14" b="T15"/>
                <a:pathLst>
                  <a:path w="85" h="76">
                    <a:moveTo>
                      <a:pt x="0" y="13"/>
                    </a:moveTo>
                    <a:lnTo>
                      <a:pt x="85" y="0"/>
                    </a:lnTo>
                    <a:lnTo>
                      <a:pt x="28" y="76"/>
                    </a:lnTo>
                    <a:lnTo>
                      <a:pt x="0" y="13"/>
                    </a:lnTo>
                    <a:close/>
                  </a:path>
                </a:pathLst>
              </a:custGeom>
              <a:solidFill>
                <a:srgbClr val="FFFFFF"/>
              </a:solidFill>
              <a:ln w="9525">
                <a:noFill/>
                <a:round/>
                <a:headEnd/>
                <a:tailEnd/>
              </a:ln>
            </p:spPr>
            <p:txBody>
              <a:bodyPr/>
              <a:lstStyle/>
              <a:p>
                <a:endParaRPr lang="fr-FR"/>
              </a:p>
            </p:txBody>
          </p:sp>
          <p:sp>
            <p:nvSpPr>
              <p:cNvPr id="3107" name="Freeform 67"/>
              <p:cNvSpPr>
                <a:spLocks/>
              </p:cNvSpPr>
              <p:nvPr/>
            </p:nvSpPr>
            <p:spPr bwMode="auto">
              <a:xfrm>
                <a:off x="7205" y="8825"/>
                <a:ext cx="70" cy="54"/>
              </a:xfrm>
              <a:custGeom>
                <a:avLst/>
                <a:gdLst>
                  <a:gd name="T0" fmla="*/ 0 w 70"/>
                  <a:gd name="T1" fmla="*/ 0 h 54"/>
                  <a:gd name="T2" fmla="*/ 70 w 70"/>
                  <a:gd name="T3" fmla="*/ 0 h 54"/>
                  <a:gd name="T4" fmla="*/ 44 w 70"/>
                  <a:gd name="T5" fmla="*/ 54 h 54"/>
                  <a:gd name="T6" fmla="*/ 0 w 70"/>
                  <a:gd name="T7" fmla="*/ 0 h 54"/>
                  <a:gd name="T8" fmla="*/ 0 60000 65536"/>
                  <a:gd name="T9" fmla="*/ 0 60000 65536"/>
                  <a:gd name="T10" fmla="*/ 0 60000 65536"/>
                  <a:gd name="T11" fmla="*/ 0 60000 65536"/>
                  <a:gd name="T12" fmla="*/ 0 w 70"/>
                  <a:gd name="T13" fmla="*/ 0 h 54"/>
                  <a:gd name="T14" fmla="*/ 70 w 70"/>
                  <a:gd name="T15" fmla="*/ 54 h 54"/>
                </a:gdLst>
                <a:ahLst/>
                <a:cxnLst>
                  <a:cxn ang="T8">
                    <a:pos x="T0" y="T1"/>
                  </a:cxn>
                  <a:cxn ang="T9">
                    <a:pos x="T2" y="T3"/>
                  </a:cxn>
                  <a:cxn ang="T10">
                    <a:pos x="T4" y="T5"/>
                  </a:cxn>
                  <a:cxn ang="T11">
                    <a:pos x="T6" y="T7"/>
                  </a:cxn>
                </a:cxnLst>
                <a:rect l="T12" t="T13" r="T14" b="T15"/>
                <a:pathLst>
                  <a:path w="70" h="54">
                    <a:moveTo>
                      <a:pt x="0" y="0"/>
                    </a:moveTo>
                    <a:lnTo>
                      <a:pt x="70" y="0"/>
                    </a:lnTo>
                    <a:lnTo>
                      <a:pt x="44" y="54"/>
                    </a:lnTo>
                    <a:lnTo>
                      <a:pt x="0" y="0"/>
                    </a:lnTo>
                    <a:close/>
                  </a:path>
                </a:pathLst>
              </a:custGeom>
              <a:solidFill>
                <a:srgbClr val="FFFFFF"/>
              </a:solidFill>
              <a:ln w="9525">
                <a:noFill/>
                <a:round/>
                <a:headEnd/>
                <a:tailEnd/>
              </a:ln>
            </p:spPr>
            <p:txBody>
              <a:bodyPr/>
              <a:lstStyle/>
              <a:p>
                <a:endParaRPr lang="fr-FR"/>
              </a:p>
            </p:txBody>
          </p:sp>
          <p:sp>
            <p:nvSpPr>
              <p:cNvPr id="3108" name="Freeform 68"/>
              <p:cNvSpPr>
                <a:spLocks/>
              </p:cNvSpPr>
              <p:nvPr/>
            </p:nvSpPr>
            <p:spPr bwMode="auto">
              <a:xfrm>
                <a:off x="7047" y="8734"/>
                <a:ext cx="86" cy="60"/>
              </a:xfrm>
              <a:custGeom>
                <a:avLst/>
                <a:gdLst>
                  <a:gd name="T0" fmla="*/ 86 w 86"/>
                  <a:gd name="T1" fmla="*/ 57 h 60"/>
                  <a:gd name="T2" fmla="*/ 45 w 86"/>
                  <a:gd name="T3" fmla="*/ 0 h 60"/>
                  <a:gd name="T4" fmla="*/ 0 w 86"/>
                  <a:gd name="T5" fmla="*/ 60 h 60"/>
                  <a:gd name="T6" fmla="*/ 86 w 86"/>
                  <a:gd name="T7" fmla="*/ 57 h 60"/>
                  <a:gd name="T8" fmla="*/ 0 60000 65536"/>
                  <a:gd name="T9" fmla="*/ 0 60000 65536"/>
                  <a:gd name="T10" fmla="*/ 0 60000 65536"/>
                  <a:gd name="T11" fmla="*/ 0 60000 65536"/>
                  <a:gd name="T12" fmla="*/ 0 w 86"/>
                  <a:gd name="T13" fmla="*/ 0 h 60"/>
                  <a:gd name="T14" fmla="*/ 86 w 86"/>
                  <a:gd name="T15" fmla="*/ 60 h 60"/>
                </a:gdLst>
                <a:ahLst/>
                <a:cxnLst>
                  <a:cxn ang="T8">
                    <a:pos x="T0" y="T1"/>
                  </a:cxn>
                  <a:cxn ang="T9">
                    <a:pos x="T2" y="T3"/>
                  </a:cxn>
                  <a:cxn ang="T10">
                    <a:pos x="T4" y="T5"/>
                  </a:cxn>
                  <a:cxn ang="T11">
                    <a:pos x="T6" y="T7"/>
                  </a:cxn>
                </a:cxnLst>
                <a:rect l="T12" t="T13" r="T14" b="T15"/>
                <a:pathLst>
                  <a:path w="86" h="60">
                    <a:moveTo>
                      <a:pt x="86" y="57"/>
                    </a:moveTo>
                    <a:lnTo>
                      <a:pt x="45" y="0"/>
                    </a:lnTo>
                    <a:lnTo>
                      <a:pt x="0" y="60"/>
                    </a:lnTo>
                    <a:lnTo>
                      <a:pt x="86" y="57"/>
                    </a:lnTo>
                    <a:close/>
                  </a:path>
                </a:pathLst>
              </a:custGeom>
              <a:solidFill>
                <a:srgbClr val="FFFFFF"/>
              </a:solidFill>
              <a:ln w="9525">
                <a:noFill/>
                <a:round/>
                <a:headEnd/>
                <a:tailEnd/>
              </a:ln>
            </p:spPr>
            <p:txBody>
              <a:bodyPr/>
              <a:lstStyle/>
              <a:p>
                <a:endParaRPr lang="fr-FR"/>
              </a:p>
            </p:txBody>
          </p:sp>
          <p:sp>
            <p:nvSpPr>
              <p:cNvPr id="3109" name="Freeform 69"/>
              <p:cNvSpPr>
                <a:spLocks/>
              </p:cNvSpPr>
              <p:nvPr/>
            </p:nvSpPr>
            <p:spPr bwMode="auto">
              <a:xfrm>
                <a:off x="7202" y="8743"/>
                <a:ext cx="66" cy="44"/>
              </a:xfrm>
              <a:custGeom>
                <a:avLst/>
                <a:gdLst>
                  <a:gd name="T0" fmla="*/ 0 w 66"/>
                  <a:gd name="T1" fmla="*/ 44 h 44"/>
                  <a:gd name="T2" fmla="*/ 66 w 66"/>
                  <a:gd name="T3" fmla="*/ 44 h 44"/>
                  <a:gd name="T4" fmla="*/ 28 w 66"/>
                  <a:gd name="T5" fmla="*/ 0 h 44"/>
                  <a:gd name="T6" fmla="*/ 0 w 66"/>
                  <a:gd name="T7" fmla="*/ 44 h 44"/>
                  <a:gd name="T8" fmla="*/ 0 60000 65536"/>
                  <a:gd name="T9" fmla="*/ 0 60000 65536"/>
                  <a:gd name="T10" fmla="*/ 0 60000 65536"/>
                  <a:gd name="T11" fmla="*/ 0 60000 65536"/>
                  <a:gd name="T12" fmla="*/ 0 w 66"/>
                  <a:gd name="T13" fmla="*/ 0 h 44"/>
                  <a:gd name="T14" fmla="*/ 66 w 66"/>
                  <a:gd name="T15" fmla="*/ 44 h 44"/>
                </a:gdLst>
                <a:ahLst/>
                <a:cxnLst>
                  <a:cxn ang="T8">
                    <a:pos x="T0" y="T1"/>
                  </a:cxn>
                  <a:cxn ang="T9">
                    <a:pos x="T2" y="T3"/>
                  </a:cxn>
                  <a:cxn ang="T10">
                    <a:pos x="T4" y="T5"/>
                  </a:cxn>
                  <a:cxn ang="T11">
                    <a:pos x="T6" y="T7"/>
                  </a:cxn>
                </a:cxnLst>
                <a:rect l="T12" t="T13" r="T14" b="T15"/>
                <a:pathLst>
                  <a:path w="66" h="44">
                    <a:moveTo>
                      <a:pt x="0" y="44"/>
                    </a:moveTo>
                    <a:lnTo>
                      <a:pt x="66" y="44"/>
                    </a:lnTo>
                    <a:lnTo>
                      <a:pt x="28" y="0"/>
                    </a:lnTo>
                    <a:lnTo>
                      <a:pt x="0" y="44"/>
                    </a:lnTo>
                    <a:close/>
                  </a:path>
                </a:pathLst>
              </a:custGeom>
              <a:solidFill>
                <a:srgbClr val="FFFFFF"/>
              </a:solidFill>
              <a:ln w="9525">
                <a:noFill/>
                <a:round/>
                <a:headEnd/>
                <a:tailEnd/>
              </a:ln>
            </p:spPr>
            <p:txBody>
              <a:bodyPr/>
              <a:lstStyle/>
              <a:p>
                <a:endParaRPr lang="fr-FR"/>
              </a:p>
            </p:txBody>
          </p:sp>
          <p:sp>
            <p:nvSpPr>
              <p:cNvPr id="3110" name="Freeform 70"/>
              <p:cNvSpPr>
                <a:spLocks/>
              </p:cNvSpPr>
              <p:nvPr/>
            </p:nvSpPr>
            <p:spPr bwMode="auto">
              <a:xfrm>
                <a:off x="7180" y="8645"/>
                <a:ext cx="28" cy="114"/>
              </a:xfrm>
              <a:custGeom>
                <a:avLst/>
                <a:gdLst>
                  <a:gd name="T0" fmla="*/ 0 w 28"/>
                  <a:gd name="T1" fmla="*/ 0 h 114"/>
                  <a:gd name="T2" fmla="*/ 0 w 28"/>
                  <a:gd name="T3" fmla="*/ 114 h 114"/>
                  <a:gd name="T4" fmla="*/ 28 w 28"/>
                  <a:gd name="T5" fmla="*/ 38 h 114"/>
                  <a:gd name="T6" fmla="*/ 0 w 28"/>
                  <a:gd name="T7" fmla="*/ 0 h 114"/>
                  <a:gd name="T8" fmla="*/ 0 60000 65536"/>
                  <a:gd name="T9" fmla="*/ 0 60000 65536"/>
                  <a:gd name="T10" fmla="*/ 0 60000 65536"/>
                  <a:gd name="T11" fmla="*/ 0 60000 65536"/>
                  <a:gd name="T12" fmla="*/ 0 w 28"/>
                  <a:gd name="T13" fmla="*/ 0 h 114"/>
                  <a:gd name="T14" fmla="*/ 28 w 28"/>
                  <a:gd name="T15" fmla="*/ 114 h 114"/>
                </a:gdLst>
                <a:ahLst/>
                <a:cxnLst>
                  <a:cxn ang="T8">
                    <a:pos x="T0" y="T1"/>
                  </a:cxn>
                  <a:cxn ang="T9">
                    <a:pos x="T2" y="T3"/>
                  </a:cxn>
                  <a:cxn ang="T10">
                    <a:pos x="T4" y="T5"/>
                  </a:cxn>
                  <a:cxn ang="T11">
                    <a:pos x="T6" y="T7"/>
                  </a:cxn>
                </a:cxnLst>
                <a:rect l="T12" t="T13" r="T14" b="T15"/>
                <a:pathLst>
                  <a:path w="28" h="114">
                    <a:moveTo>
                      <a:pt x="0" y="0"/>
                    </a:moveTo>
                    <a:lnTo>
                      <a:pt x="0" y="114"/>
                    </a:lnTo>
                    <a:lnTo>
                      <a:pt x="28" y="38"/>
                    </a:lnTo>
                    <a:lnTo>
                      <a:pt x="0" y="0"/>
                    </a:lnTo>
                    <a:close/>
                  </a:path>
                </a:pathLst>
              </a:custGeom>
              <a:solidFill>
                <a:srgbClr val="FFFFFF"/>
              </a:solidFill>
              <a:ln w="9525">
                <a:noFill/>
                <a:round/>
                <a:headEnd/>
                <a:tailEnd/>
              </a:ln>
            </p:spPr>
            <p:txBody>
              <a:bodyPr/>
              <a:lstStyle/>
              <a:p>
                <a:endParaRPr lang="fr-FR"/>
              </a:p>
            </p:txBody>
          </p:sp>
          <p:sp>
            <p:nvSpPr>
              <p:cNvPr id="3111" name="Freeform 71"/>
              <p:cNvSpPr>
                <a:spLocks/>
              </p:cNvSpPr>
              <p:nvPr/>
            </p:nvSpPr>
            <p:spPr bwMode="auto">
              <a:xfrm>
                <a:off x="7111" y="8645"/>
                <a:ext cx="31" cy="111"/>
              </a:xfrm>
              <a:custGeom>
                <a:avLst/>
                <a:gdLst>
                  <a:gd name="T0" fmla="*/ 28 w 31"/>
                  <a:gd name="T1" fmla="*/ 0 h 111"/>
                  <a:gd name="T2" fmla="*/ 31 w 31"/>
                  <a:gd name="T3" fmla="*/ 111 h 111"/>
                  <a:gd name="T4" fmla="*/ 0 w 31"/>
                  <a:gd name="T5" fmla="*/ 48 h 111"/>
                  <a:gd name="T6" fmla="*/ 28 w 31"/>
                  <a:gd name="T7" fmla="*/ 0 h 111"/>
                  <a:gd name="T8" fmla="*/ 0 60000 65536"/>
                  <a:gd name="T9" fmla="*/ 0 60000 65536"/>
                  <a:gd name="T10" fmla="*/ 0 60000 65536"/>
                  <a:gd name="T11" fmla="*/ 0 60000 65536"/>
                  <a:gd name="T12" fmla="*/ 0 w 31"/>
                  <a:gd name="T13" fmla="*/ 0 h 111"/>
                  <a:gd name="T14" fmla="*/ 31 w 31"/>
                  <a:gd name="T15" fmla="*/ 111 h 111"/>
                </a:gdLst>
                <a:ahLst/>
                <a:cxnLst>
                  <a:cxn ang="T8">
                    <a:pos x="T0" y="T1"/>
                  </a:cxn>
                  <a:cxn ang="T9">
                    <a:pos x="T2" y="T3"/>
                  </a:cxn>
                  <a:cxn ang="T10">
                    <a:pos x="T4" y="T5"/>
                  </a:cxn>
                  <a:cxn ang="T11">
                    <a:pos x="T6" y="T7"/>
                  </a:cxn>
                </a:cxnLst>
                <a:rect l="T12" t="T13" r="T14" b="T15"/>
                <a:pathLst>
                  <a:path w="31" h="111">
                    <a:moveTo>
                      <a:pt x="28" y="0"/>
                    </a:moveTo>
                    <a:lnTo>
                      <a:pt x="31" y="111"/>
                    </a:lnTo>
                    <a:lnTo>
                      <a:pt x="0" y="48"/>
                    </a:lnTo>
                    <a:lnTo>
                      <a:pt x="28" y="0"/>
                    </a:lnTo>
                    <a:close/>
                  </a:path>
                </a:pathLst>
              </a:custGeom>
              <a:solidFill>
                <a:srgbClr val="FFFFFF"/>
              </a:solidFill>
              <a:ln w="9525">
                <a:noFill/>
                <a:round/>
                <a:headEnd/>
                <a:tailEnd/>
              </a:ln>
            </p:spPr>
            <p:txBody>
              <a:bodyPr/>
              <a:lstStyle/>
              <a:p>
                <a:endParaRPr lang="fr-FR"/>
              </a:p>
            </p:txBody>
          </p:sp>
          <p:sp>
            <p:nvSpPr>
              <p:cNvPr id="3112" name="Freeform 72"/>
              <p:cNvSpPr>
                <a:spLocks/>
              </p:cNvSpPr>
              <p:nvPr/>
            </p:nvSpPr>
            <p:spPr bwMode="auto">
              <a:xfrm>
                <a:off x="7054" y="8658"/>
                <a:ext cx="28" cy="66"/>
              </a:xfrm>
              <a:custGeom>
                <a:avLst/>
                <a:gdLst>
                  <a:gd name="T0" fmla="*/ 9 w 28"/>
                  <a:gd name="T1" fmla="*/ 0 h 66"/>
                  <a:gd name="T2" fmla="*/ 28 w 28"/>
                  <a:gd name="T3" fmla="*/ 38 h 66"/>
                  <a:gd name="T4" fmla="*/ 0 w 28"/>
                  <a:gd name="T5" fmla="*/ 66 h 66"/>
                  <a:gd name="T6" fmla="*/ 9 w 28"/>
                  <a:gd name="T7" fmla="*/ 0 h 66"/>
                  <a:gd name="T8" fmla="*/ 0 60000 65536"/>
                  <a:gd name="T9" fmla="*/ 0 60000 65536"/>
                  <a:gd name="T10" fmla="*/ 0 60000 65536"/>
                  <a:gd name="T11" fmla="*/ 0 60000 65536"/>
                  <a:gd name="T12" fmla="*/ 0 w 28"/>
                  <a:gd name="T13" fmla="*/ 0 h 66"/>
                  <a:gd name="T14" fmla="*/ 28 w 28"/>
                  <a:gd name="T15" fmla="*/ 66 h 66"/>
                </a:gdLst>
                <a:ahLst/>
                <a:cxnLst>
                  <a:cxn ang="T8">
                    <a:pos x="T0" y="T1"/>
                  </a:cxn>
                  <a:cxn ang="T9">
                    <a:pos x="T2" y="T3"/>
                  </a:cxn>
                  <a:cxn ang="T10">
                    <a:pos x="T4" y="T5"/>
                  </a:cxn>
                  <a:cxn ang="T11">
                    <a:pos x="T6" y="T7"/>
                  </a:cxn>
                </a:cxnLst>
                <a:rect l="T12" t="T13" r="T14" b="T15"/>
                <a:pathLst>
                  <a:path w="28" h="66">
                    <a:moveTo>
                      <a:pt x="9" y="0"/>
                    </a:moveTo>
                    <a:lnTo>
                      <a:pt x="28" y="38"/>
                    </a:lnTo>
                    <a:lnTo>
                      <a:pt x="0" y="66"/>
                    </a:lnTo>
                    <a:lnTo>
                      <a:pt x="9" y="0"/>
                    </a:lnTo>
                    <a:close/>
                  </a:path>
                </a:pathLst>
              </a:custGeom>
              <a:solidFill>
                <a:srgbClr val="FFFFFF"/>
              </a:solidFill>
              <a:ln w="9525">
                <a:noFill/>
                <a:round/>
                <a:headEnd/>
                <a:tailEnd/>
              </a:ln>
            </p:spPr>
            <p:txBody>
              <a:bodyPr/>
              <a:lstStyle/>
              <a:p>
                <a:endParaRPr lang="fr-FR"/>
              </a:p>
            </p:txBody>
          </p:sp>
          <p:sp>
            <p:nvSpPr>
              <p:cNvPr id="3113" name="Freeform 73"/>
              <p:cNvSpPr>
                <a:spLocks/>
              </p:cNvSpPr>
              <p:nvPr/>
            </p:nvSpPr>
            <p:spPr bwMode="auto">
              <a:xfrm>
                <a:off x="7237" y="8658"/>
                <a:ext cx="38" cy="76"/>
              </a:xfrm>
              <a:custGeom>
                <a:avLst/>
                <a:gdLst>
                  <a:gd name="T0" fmla="*/ 38 w 38"/>
                  <a:gd name="T1" fmla="*/ 76 h 76"/>
                  <a:gd name="T2" fmla="*/ 34 w 38"/>
                  <a:gd name="T3" fmla="*/ 60 h 76"/>
                  <a:gd name="T4" fmla="*/ 28 w 38"/>
                  <a:gd name="T5" fmla="*/ 35 h 76"/>
                  <a:gd name="T6" fmla="*/ 22 w 38"/>
                  <a:gd name="T7" fmla="*/ 9 h 76"/>
                  <a:gd name="T8" fmla="*/ 19 w 38"/>
                  <a:gd name="T9" fmla="*/ 0 h 76"/>
                  <a:gd name="T10" fmla="*/ 0 w 38"/>
                  <a:gd name="T11" fmla="*/ 32 h 76"/>
                  <a:gd name="T12" fmla="*/ 38 w 38"/>
                  <a:gd name="T13" fmla="*/ 76 h 76"/>
                  <a:gd name="T14" fmla="*/ 0 60000 65536"/>
                  <a:gd name="T15" fmla="*/ 0 60000 65536"/>
                  <a:gd name="T16" fmla="*/ 0 60000 65536"/>
                  <a:gd name="T17" fmla="*/ 0 60000 65536"/>
                  <a:gd name="T18" fmla="*/ 0 60000 65536"/>
                  <a:gd name="T19" fmla="*/ 0 60000 65536"/>
                  <a:gd name="T20" fmla="*/ 0 60000 65536"/>
                  <a:gd name="T21" fmla="*/ 0 w 38"/>
                  <a:gd name="T22" fmla="*/ 0 h 76"/>
                  <a:gd name="T23" fmla="*/ 38 w 38"/>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76">
                    <a:moveTo>
                      <a:pt x="38" y="76"/>
                    </a:moveTo>
                    <a:lnTo>
                      <a:pt x="34" y="60"/>
                    </a:lnTo>
                    <a:lnTo>
                      <a:pt x="28" y="35"/>
                    </a:lnTo>
                    <a:lnTo>
                      <a:pt x="22" y="9"/>
                    </a:lnTo>
                    <a:lnTo>
                      <a:pt x="19" y="0"/>
                    </a:lnTo>
                    <a:lnTo>
                      <a:pt x="0" y="32"/>
                    </a:lnTo>
                    <a:lnTo>
                      <a:pt x="38" y="76"/>
                    </a:lnTo>
                    <a:close/>
                  </a:path>
                </a:pathLst>
              </a:custGeom>
              <a:solidFill>
                <a:srgbClr val="FFFFFF"/>
              </a:solidFill>
              <a:ln w="9525">
                <a:noFill/>
                <a:round/>
                <a:headEnd/>
                <a:tailEnd/>
              </a:ln>
            </p:spPr>
            <p:txBody>
              <a:bodyPr/>
              <a:lstStyle/>
              <a:p>
                <a:endParaRPr lang="fr-FR"/>
              </a:p>
            </p:txBody>
          </p:sp>
          <p:sp>
            <p:nvSpPr>
              <p:cNvPr id="3114" name="Freeform 74"/>
              <p:cNvSpPr>
                <a:spLocks/>
              </p:cNvSpPr>
              <p:nvPr/>
            </p:nvSpPr>
            <p:spPr bwMode="auto">
              <a:xfrm>
                <a:off x="7013" y="8562"/>
                <a:ext cx="54" cy="53"/>
              </a:xfrm>
              <a:custGeom>
                <a:avLst/>
                <a:gdLst>
                  <a:gd name="T0" fmla="*/ 19 w 54"/>
                  <a:gd name="T1" fmla="*/ 53 h 53"/>
                  <a:gd name="T2" fmla="*/ 54 w 54"/>
                  <a:gd name="T3" fmla="*/ 0 h 53"/>
                  <a:gd name="T4" fmla="*/ 0 w 54"/>
                  <a:gd name="T5" fmla="*/ 6 h 53"/>
                  <a:gd name="T6" fmla="*/ 19 w 54"/>
                  <a:gd name="T7" fmla="*/ 53 h 53"/>
                  <a:gd name="T8" fmla="*/ 0 60000 65536"/>
                  <a:gd name="T9" fmla="*/ 0 60000 65536"/>
                  <a:gd name="T10" fmla="*/ 0 60000 65536"/>
                  <a:gd name="T11" fmla="*/ 0 60000 65536"/>
                  <a:gd name="T12" fmla="*/ 0 w 54"/>
                  <a:gd name="T13" fmla="*/ 0 h 53"/>
                  <a:gd name="T14" fmla="*/ 54 w 54"/>
                  <a:gd name="T15" fmla="*/ 53 h 53"/>
                </a:gdLst>
                <a:ahLst/>
                <a:cxnLst>
                  <a:cxn ang="T8">
                    <a:pos x="T0" y="T1"/>
                  </a:cxn>
                  <a:cxn ang="T9">
                    <a:pos x="T2" y="T3"/>
                  </a:cxn>
                  <a:cxn ang="T10">
                    <a:pos x="T4" y="T5"/>
                  </a:cxn>
                  <a:cxn ang="T11">
                    <a:pos x="T6" y="T7"/>
                  </a:cxn>
                </a:cxnLst>
                <a:rect l="T12" t="T13" r="T14" b="T15"/>
                <a:pathLst>
                  <a:path w="54" h="53">
                    <a:moveTo>
                      <a:pt x="19" y="53"/>
                    </a:moveTo>
                    <a:lnTo>
                      <a:pt x="54" y="0"/>
                    </a:lnTo>
                    <a:lnTo>
                      <a:pt x="0" y="6"/>
                    </a:lnTo>
                    <a:lnTo>
                      <a:pt x="19" y="53"/>
                    </a:lnTo>
                    <a:close/>
                  </a:path>
                </a:pathLst>
              </a:custGeom>
              <a:solidFill>
                <a:srgbClr val="FFFFFF"/>
              </a:solidFill>
              <a:ln w="9525">
                <a:noFill/>
                <a:round/>
                <a:headEnd/>
                <a:tailEnd/>
              </a:ln>
            </p:spPr>
            <p:txBody>
              <a:bodyPr/>
              <a:lstStyle/>
              <a:p>
                <a:endParaRPr lang="fr-FR"/>
              </a:p>
            </p:txBody>
          </p:sp>
          <p:sp>
            <p:nvSpPr>
              <p:cNvPr id="3115" name="Freeform 75"/>
              <p:cNvSpPr>
                <a:spLocks/>
              </p:cNvSpPr>
              <p:nvPr/>
            </p:nvSpPr>
            <p:spPr bwMode="auto">
              <a:xfrm>
                <a:off x="7186" y="8598"/>
                <a:ext cx="48" cy="54"/>
              </a:xfrm>
              <a:custGeom>
                <a:avLst/>
                <a:gdLst>
                  <a:gd name="T0" fmla="*/ 0 w 48"/>
                  <a:gd name="T1" fmla="*/ 0 h 54"/>
                  <a:gd name="T2" fmla="*/ 48 w 48"/>
                  <a:gd name="T3" fmla="*/ 0 h 54"/>
                  <a:gd name="T4" fmla="*/ 38 w 48"/>
                  <a:gd name="T5" fmla="*/ 54 h 54"/>
                  <a:gd name="T6" fmla="*/ 0 w 48"/>
                  <a:gd name="T7" fmla="*/ 0 h 54"/>
                  <a:gd name="T8" fmla="*/ 0 60000 65536"/>
                  <a:gd name="T9" fmla="*/ 0 60000 65536"/>
                  <a:gd name="T10" fmla="*/ 0 60000 65536"/>
                  <a:gd name="T11" fmla="*/ 0 60000 65536"/>
                  <a:gd name="T12" fmla="*/ 0 w 48"/>
                  <a:gd name="T13" fmla="*/ 0 h 54"/>
                  <a:gd name="T14" fmla="*/ 48 w 48"/>
                  <a:gd name="T15" fmla="*/ 54 h 54"/>
                </a:gdLst>
                <a:ahLst/>
                <a:cxnLst>
                  <a:cxn ang="T8">
                    <a:pos x="T0" y="T1"/>
                  </a:cxn>
                  <a:cxn ang="T9">
                    <a:pos x="T2" y="T3"/>
                  </a:cxn>
                  <a:cxn ang="T10">
                    <a:pos x="T4" y="T5"/>
                  </a:cxn>
                  <a:cxn ang="T11">
                    <a:pos x="T6" y="T7"/>
                  </a:cxn>
                </a:cxnLst>
                <a:rect l="T12" t="T13" r="T14" b="T15"/>
                <a:pathLst>
                  <a:path w="48" h="54">
                    <a:moveTo>
                      <a:pt x="0" y="0"/>
                    </a:moveTo>
                    <a:lnTo>
                      <a:pt x="48" y="0"/>
                    </a:lnTo>
                    <a:lnTo>
                      <a:pt x="38" y="54"/>
                    </a:lnTo>
                    <a:lnTo>
                      <a:pt x="0" y="0"/>
                    </a:lnTo>
                    <a:close/>
                  </a:path>
                </a:pathLst>
              </a:custGeom>
              <a:solidFill>
                <a:srgbClr val="FFFFFF"/>
              </a:solidFill>
              <a:ln w="9525">
                <a:noFill/>
                <a:round/>
                <a:headEnd/>
                <a:tailEnd/>
              </a:ln>
            </p:spPr>
            <p:txBody>
              <a:bodyPr/>
              <a:lstStyle/>
              <a:p>
                <a:endParaRPr lang="fr-FR"/>
              </a:p>
            </p:txBody>
          </p:sp>
          <p:sp>
            <p:nvSpPr>
              <p:cNvPr id="3116" name="Freeform 76"/>
              <p:cNvSpPr>
                <a:spLocks/>
              </p:cNvSpPr>
              <p:nvPr/>
            </p:nvSpPr>
            <p:spPr bwMode="auto">
              <a:xfrm>
                <a:off x="7092" y="8503"/>
                <a:ext cx="44" cy="66"/>
              </a:xfrm>
              <a:custGeom>
                <a:avLst/>
                <a:gdLst>
                  <a:gd name="T0" fmla="*/ 0 w 44"/>
                  <a:gd name="T1" fmla="*/ 66 h 66"/>
                  <a:gd name="T2" fmla="*/ 44 w 44"/>
                  <a:gd name="T3" fmla="*/ 60 h 66"/>
                  <a:gd name="T4" fmla="*/ 19 w 44"/>
                  <a:gd name="T5" fmla="*/ 0 h 66"/>
                  <a:gd name="T6" fmla="*/ 0 w 44"/>
                  <a:gd name="T7" fmla="*/ 66 h 66"/>
                  <a:gd name="T8" fmla="*/ 0 60000 65536"/>
                  <a:gd name="T9" fmla="*/ 0 60000 65536"/>
                  <a:gd name="T10" fmla="*/ 0 60000 65536"/>
                  <a:gd name="T11" fmla="*/ 0 60000 65536"/>
                  <a:gd name="T12" fmla="*/ 0 w 44"/>
                  <a:gd name="T13" fmla="*/ 0 h 66"/>
                  <a:gd name="T14" fmla="*/ 44 w 44"/>
                  <a:gd name="T15" fmla="*/ 66 h 66"/>
                </a:gdLst>
                <a:ahLst/>
                <a:cxnLst>
                  <a:cxn ang="T8">
                    <a:pos x="T0" y="T1"/>
                  </a:cxn>
                  <a:cxn ang="T9">
                    <a:pos x="T2" y="T3"/>
                  </a:cxn>
                  <a:cxn ang="T10">
                    <a:pos x="T4" y="T5"/>
                  </a:cxn>
                  <a:cxn ang="T11">
                    <a:pos x="T6" y="T7"/>
                  </a:cxn>
                </a:cxnLst>
                <a:rect l="T12" t="T13" r="T14" b="T15"/>
                <a:pathLst>
                  <a:path w="44" h="66">
                    <a:moveTo>
                      <a:pt x="0" y="66"/>
                    </a:moveTo>
                    <a:lnTo>
                      <a:pt x="44" y="60"/>
                    </a:lnTo>
                    <a:lnTo>
                      <a:pt x="19" y="0"/>
                    </a:lnTo>
                    <a:lnTo>
                      <a:pt x="0" y="66"/>
                    </a:lnTo>
                    <a:close/>
                  </a:path>
                </a:pathLst>
              </a:custGeom>
              <a:solidFill>
                <a:srgbClr val="FFFFFF"/>
              </a:solidFill>
              <a:ln w="9525">
                <a:noFill/>
                <a:round/>
                <a:headEnd/>
                <a:tailEnd/>
              </a:ln>
            </p:spPr>
            <p:txBody>
              <a:bodyPr/>
              <a:lstStyle/>
              <a:p>
                <a:endParaRPr lang="fr-FR"/>
              </a:p>
            </p:txBody>
          </p:sp>
          <p:sp>
            <p:nvSpPr>
              <p:cNvPr id="3117" name="Freeform 77"/>
              <p:cNvSpPr>
                <a:spLocks/>
              </p:cNvSpPr>
              <p:nvPr/>
            </p:nvSpPr>
            <p:spPr bwMode="auto">
              <a:xfrm>
                <a:off x="7183" y="8509"/>
                <a:ext cx="41" cy="51"/>
              </a:xfrm>
              <a:custGeom>
                <a:avLst/>
                <a:gdLst>
                  <a:gd name="T0" fmla="*/ 0 w 41"/>
                  <a:gd name="T1" fmla="*/ 51 h 51"/>
                  <a:gd name="T2" fmla="*/ 22 w 41"/>
                  <a:gd name="T3" fmla="*/ 0 h 51"/>
                  <a:gd name="T4" fmla="*/ 41 w 41"/>
                  <a:gd name="T5" fmla="*/ 51 h 51"/>
                  <a:gd name="T6" fmla="*/ 0 w 41"/>
                  <a:gd name="T7" fmla="*/ 51 h 51"/>
                  <a:gd name="T8" fmla="*/ 0 60000 65536"/>
                  <a:gd name="T9" fmla="*/ 0 60000 65536"/>
                  <a:gd name="T10" fmla="*/ 0 60000 65536"/>
                  <a:gd name="T11" fmla="*/ 0 60000 65536"/>
                  <a:gd name="T12" fmla="*/ 0 w 41"/>
                  <a:gd name="T13" fmla="*/ 0 h 51"/>
                  <a:gd name="T14" fmla="*/ 41 w 41"/>
                  <a:gd name="T15" fmla="*/ 51 h 51"/>
                </a:gdLst>
                <a:ahLst/>
                <a:cxnLst>
                  <a:cxn ang="T8">
                    <a:pos x="T0" y="T1"/>
                  </a:cxn>
                  <a:cxn ang="T9">
                    <a:pos x="T2" y="T3"/>
                  </a:cxn>
                  <a:cxn ang="T10">
                    <a:pos x="T4" y="T5"/>
                  </a:cxn>
                  <a:cxn ang="T11">
                    <a:pos x="T6" y="T7"/>
                  </a:cxn>
                </a:cxnLst>
                <a:rect l="T12" t="T13" r="T14" b="T15"/>
                <a:pathLst>
                  <a:path w="41" h="51">
                    <a:moveTo>
                      <a:pt x="0" y="51"/>
                    </a:moveTo>
                    <a:lnTo>
                      <a:pt x="22" y="0"/>
                    </a:lnTo>
                    <a:lnTo>
                      <a:pt x="41" y="51"/>
                    </a:lnTo>
                    <a:lnTo>
                      <a:pt x="0" y="51"/>
                    </a:lnTo>
                    <a:close/>
                  </a:path>
                </a:pathLst>
              </a:custGeom>
              <a:solidFill>
                <a:srgbClr val="FFFFFF"/>
              </a:solidFill>
              <a:ln w="9525">
                <a:noFill/>
                <a:round/>
                <a:headEnd/>
                <a:tailEnd/>
              </a:ln>
            </p:spPr>
            <p:txBody>
              <a:bodyPr/>
              <a:lstStyle/>
              <a:p>
                <a:endParaRPr lang="fr-FR"/>
              </a:p>
            </p:txBody>
          </p:sp>
          <p:sp>
            <p:nvSpPr>
              <p:cNvPr id="3118" name="Freeform 78"/>
              <p:cNvSpPr>
                <a:spLocks/>
              </p:cNvSpPr>
              <p:nvPr/>
            </p:nvSpPr>
            <p:spPr bwMode="auto">
              <a:xfrm>
                <a:off x="7170" y="8430"/>
                <a:ext cx="23" cy="79"/>
              </a:xfrm>
              <a:custGeom>
                <a:avLst/>
                <a:gdLst>
                  <a:gd name="T0" fmla="*/ 0 w 23"/>
                  <a:gd name="T1" fmla="*/ 0 h 79"/>
                  <a:gd name="T2" fmla="*/ 7 w 23"/>
                  <a:gd name="T3" fmla="*/ 79 h 79"/>
                  <a:gd name="T4" fmla="*/ 23 w 23"/>
                  <a:gd name="T5" fmla="*/ 48 h 79"/>
                  <a:gd name="T6" fmla="*/ 0 w 23"/>
                  <a:gd name="T7" fmla="*/ 0 h 79"/>
                  <a:gd name="T8" fmla="*/ 0 60000 65536"/>
                  <a:gd name="T9" fmla="*/ 0 60000 65536"/>
                  <a:gd name="T10" fmla="*/ 0 60000 65536"/>
                  <a:gd name="T11" fmla="*/ 0 60000 65536"/>
                  <a:gd name="T12" fmla="*/ 0 w 23"/>
                  <a:gd name="T13" fmla="*/ 0 h 79"/>
                  <a:gd name="T14" fmla="*/ 23 w 23"/>
                  <a:gd name="T15" fmla="*/ 79 h 79"/>
                </a:gdLst>
                <a:ahLst/>
                <a:cxnLst>
                  <a:cxn ang="T8">
                    <a:pos x="T0" y="T1"/>
                  </a:cxn>
                  <a:cxn ang="T9">
                    <a:pos x="T2" y="T3"/>
                  </a:cxn>
                  <a:cxn ang="T10">
                    <a:pos x="T4" y="T5"/>
                  </a:cxn>
                  <a:cxn ang="T11">
                    <a:pos x="T6" y="T7"/>
                  </a:cxn>
                </a:cxnLst>
                <a:rect l="T12" t="T13" r="T14" b="T15"/>
                <a:pathLst>
                  <a:path w="23" h="79">
                    <a:moveTo>
                      <a:pt x="0" y="0"/>
                    </a:moveTo>
                    <a:lnTo>
                      <a:pt x="7" y="79"/>
                    </a:lnTo>
                    <a:lnTo>
                      <a:pt x="23" y="48"/>
                    </a:lnTo>
                    <a:lnTo>
                      <a:pt x="0" y="0"/>
                    </a:lnTo>
                    <a:close/>
                  </a:path>
                </a:pathLst>
              </a:custGeom>
              <a:solidFill>
                <a:srgbClr val="FFFFFF"/>
              </a:solidFill>
              <a:ln w="9525">
                <a:noFill/>
                <a:round/>
                <a:headEnd/>
                <a:tailEnd/>
              </a:ln>
            </p:spPr>
            <p:txBody>
              <a:bodyPr/>
              <a:lstStyle/>
              <a:p>
                <a:endParaRPr lang="fr-FR"/>
              </a:p>
            </p:txBody>
          </p:sp>
          <p:sp>
            <p:nvSpPr>
              <p:cNvPr id="3119" name="Freeform 79"/>
              <p:cNvSpPr>
                <a:spLocks/>
              </p:cNvSpPr>
              <p:nvPr/>
            </p:nvSpPr>
            <p:spPr bwMode="auto">
              <a:xfrm>
                <a:off x="7123" y="8427"/>
                <a:ext cx="22" cy="79"/>
              </a:xfrm>
              <a:custGeom>
                <a:avLst/>
                <a:gdLst>
                  <a:gd name="T0" fmla="*/ 22 w 22"/>
                  <a:gd name="T1" fmla="*/ 0 h 79"/>
                  <a:gd name="T2" fmla="*/ 19 w 22"/>
                  <a:gd name="T3" fmla="*/ 79 h 79"/>
                  <a:gd name="T4" fmla="*/ 0 w 22"/>
                  <a:gd name="T5" fmla="*/ 48 h 79"/>
                  <a:gd name="T6" fmla="*/ 22 w 22"/>
                  <a:gd name="T7" fmla="*/ 0 h 79"/>
                  <a:gd name="T8" fmla="*/ 0 60000 65536"/>
                  <a:gd name="T9" fmla="*/ 0 60000 65536"/>
                  <a:gd name="T10" fmla="*/ 0 60000 65536"/>
                  <a:gd name="T11" fmla="*/ 0 60000 65536"/>
                  <a:gd name="T12" fmla="*/ 0 w 22"/>
                  <a:gd name="T13" fmla="*/ 0 h 79"/>
                  <a:gd name="T14" fmla="*/ 22 w 22"/>
                  <a:gd name="T15" fmla="*/ 79 h 79"/>
                </a:gdLst>
                <a:ahLst/>
                <a:cxnLst>
                  <a:cxn ang="T8">
                    <a:pos x="T0" y="T1"/>
                  </a:cxn>
                  <a:cxn ang="T9">
                    <a:pos x="T2" y="T3"/>
                  </a:cxn>
                  <a:cxn ang="T10">
                    <a:pos x="T4" y="T5"/>
                  </a:cxn>
                  <a:cxn ang="T11">
                    <a:pos x="T6" y="T7"/>
                  </a:cxn>
                </a:cxnLst>
                <a:rect l="T12" t="T13" r="T14" b="T15"/>
                <a:pathLst>
                  <a:path w="22" h="79">
                    <a:moveTo>
                      <a:pt x="22" y="0"/>
                    </a:moveTo>
                    <a:lnTo>
                      <a:pt x="19" y="79"/>
                    </a:lnTo>
                    <a:lnTo>
                      <a:pt x="0" y="48"/>
                    </a:lnTo>
                    <a:lnTo>
                      <a:pt x="22" y="0"/>
                    </a:lnTo>
                    <a:close/>
                  </a:path>
                </a:pathLst>
              </a:custGeom>
              <a:solidFill>
                <a:srgbClr val="FFFFFF"/>
              </a:solidFill>
              <a:ln w="9525">
                <a:noFill/>
                <a:round/>
                <a:headEnd/>
                <a:tailEnd/>
              </a:ln>
            </p:spPr>
            <p:txBody>
              <a:bodyPr/>
              <a:lstStyle/>
              <a:p>
                <a:endParaRPr lang="fr-FR"/>
              </a:p>
            </p:txBody>
          </p:sp>
          <p:sp>
            <p:nvSpPr>
              <p:cNvPr id="3120" name="Freeform 80"/>
              <p:cNvSpPr>
                <a:spLocks/>
              </p:cNvSpPr>
              <p:nvPr/>
            </p:nvSpPr>
            <p:spPr bwMode="auto">
              <a:xfrm>
                <a:off x="7114" y="8389"/>
                <a:ext cx="22" cy="38"/>
              </a:xfrm>
              <a:custGeom>
                <a:avLst/>
                <a:gdLst>
                  <a:gd name="T0" fmla="*/ 0 w 22"/>
                  <a:gd name="T1" fmla="*/ 38 h 38"/>
                  <a:gd name="T2" fmla="*/ 22 w 22"/>
                  <a:gd name="T3" fmla="*/ 0 h 38"/>
                  <a:gd name="T4" fmla="*/ 6 w 22"/>
                  <a:gd name="T5" fmla="*/ 4 h 38"/>
                  <a:gd name="T6" fmla="*/ 0 w 22"/>
                  <a:gd name="T7" fmla="*/ 38 h 38"/>
                  <a:gd name="T8" fmla="*/ 0 60000 65536"/>
                  <a:gd name="T9" fmla="*/ 0 60000 65536"/>
                  <a:gd name="T10" fmla="*/ 0 60000 65536"/>
                  <a:gd name="T11" fmla="*/ 0 60000 65536"/>
                  <a:gd name="T12" fmla="*/ 0 w 22"/>
                  <a:gd name="T13" fmla="*/ 0 h 38"/>
                  <a:gd name="T14" fmla="*/ 22 w 22"/>
                  <a:gd name="T15" fmla="*/ 38 h 38"/>
                </a:gdLst>
                <a:ahLst/>
                <a:cxnLst>
                  <a:cxn ang="T8">
                    <a:pos x="T0" y="T1"/>
                  </a:cxn>
                  <a:cxn ang="T9">
                    <a:pos x="T2" y="T3"/>
                  </a:cxn>
                  <a:cxn ang="T10">
                    <a:pos x="T4" y="T5"/>
                  </a:cxn>
                  <a:cxn ang="T11">
                    <a:pos x="T6" y="T7"/>
                  </a:cxn>
                </a:cxnLst>
                <a:rect l="T12" t="T13" r="T14" b="T15"/>
                <a:pathLst>
                  <a:path w="22" h="38">
                    <a:moveTo>
                      <a:pt x="0" y="38"/>
                    </a:moveTo>
                    <a:lnTo>
                      <a:pt x="22" y="0"/>
                    </a:lnTo>
                    <a:lnTo>
                      <a:pt x="6" y="4"/>
                    </a:lnTo>
                    <a:lnTo>
                      <a:pt x="0" y="38"/>
                    </a:lnTo>
                    <a:close/>
                  </a:path>
                </a:pathLst>
              </a:custGeom>
              <a:solidFill>
                <a:srgbClr val="FFFFFF"/>
              </a:solidFill>
              <a:ln w="9525">
                <a:noFill/>
                <a:round/>
                <a:headEnd/>
                <a:tailEnd/>
              </a:ln>
            </p:spPr>
            <p:txBody>
              <a:bodyPr/>
              <a:lstStyle/>
              <a:p>
                <a:endParaRPr lang="fr-FR"/>
              </a:p>
            </p:txBody>
          </p:sp>
          <p:sp>
            <p:nvSpPr>
              <p:cNvPr id="3121" name="Freeform 81"/>
              <p:cNvSpPr>
                <a:spLocks/>
              </p:cNvSpPr>
              <p:nvPr/>
            </p:nvSpPr>
            <p:spPr bwMode="auto">
              <a:xfrm>
                <a:off x="7180" y="8386"/>
                <a:ext cx="19" cy="35"/>
              </a:xfrm>
              <a:custGeom>
                <a:avLst/>
                <a:gdLst>
                  <a:gd name="T0" fmla="*/ 0 w 19"/>
                  <a:gd name="T1" fmla="*/ 3 h 35"/>
                  <a:gd name="T2" fmla="*/ 13 w 19"/>
                  <a:gd name="T3" fmla="*/ 0 h 35"/>
                  <a:gd name="T4" fmla="*/ 19 w 19"/>
                  <a:gd name="T5" fmla="*/ 35 h 35"/>
                  <a:gd name="T6" fmla="*/ 0 w 19"/>
                  <a:gd name="T7" fmla="*/ 3 h 35"/>
                  <a:gd name="T8" fmla="*/ 0 60000 65536"/>
                  <a:gd name="T9" fmla="*/ 0 60000 65536"/>
                  <a:gd name="T10" fmla="*/ 0 60000 65536"/>
                  <a:gd name="T11" fmla="*/ 0 60000 65536"/>
                  <a:gd name="T12" fmla="*/ 0 w 19"/>
                  <a:gd name="T13" fmla="*/ 0 h 35"/>
                  <a:gd name="T14" fmla="*/ 19 w 19"/>
                  <a:gd name="T15" fmla="*/ 35 h 35"/>
                </a:gdLst>
                <a:ahLst/>
                <a:cxnLst>
                  <a:cxn ang="T8">
                    <a:pos x="T0" y="T1"/>
                  </a:cxn>
                  <a:cxn ang="T9">
                    <a:pos x="T2" y="T3"/>
                  </a:cxn>
                  <a:cxn ang="T10">
                    <a:pos x="T4" y="T5"/>
                  </a:cxn>
                  <a:cxn ang="T11">
                    <a:pos x="T6" y="T7"/>
                  </a:cxn>
                </a:cxnLst>
                <a:rect l="T12" t="T13" r="T14" b="T15"/>
                <a:pathLst>
                  <a:path w="19" h="35">
                    <a:moveTo>
                      <a:pt x="0" y="3"/>
                    </a:moveTo>
                    <a:lnTo>
                      <a:pt x="13" y="0"/>
                    </a:lnTo>
                    <a:lnTo>
                      <a:pt x="19" y="35"/>
                    </a:lnTo>
                    <a:lnTo>
                      <a:pt x="0" y="3"/>
                    </a:lnTo>
                    <a:close/>
                  </a:path>
                </a:pathLst>
              </a:custGeom>
              <a:solidFill>
                <a:srgbClr val="FFFFFF"/>
              </a:solidFill>
              <a:ln w="9525">
                <a:noFill/>
                <a:round/>
                <a:headEnd/>
                <a:tailEnd/>
              </a:ln>
            </p:spPr>
            <p:txBody>
              <a:bodyPr/>
              <a:lstStyle/>
              <a:p>
                <a:endParaRPr lang="fr-FR"/>
              </a:p>
            </p:txBody>
          </p:sp>
          <p:sp>
            <p:nvSpPr>
              <p:cNvPr id="3122" name="Line 82"/>
              <p:cNvSpPr>
                <a:spLocks noChangeShapeType="1"/>
              </p:cNvSpPr>
              <p:nvPr/>
            </p:nvSpPr>
            <p:spPr bwMode="auto">
              <a:xfrm>
                <a:off x="7072" y="7927"/>
                <a:ext cx="180" cy="0"/>
              </a:xfrm>
              <a:prstGeom prst="line">
                <a:avLst/>
              </a:prstGeom>
              <a:noFill/>
              <a:ln w="57150">
                <a:solidFill>
                  <a:srgbClr val="FF0000"/>
                </a:solidFill>
                <a:round/>
                <a:headEnd/>
                <a:tailEnd/>
              </a:ln>
            </p:spPr>
            <p:txBody>
              <a:bodyPr/>
              <a:lstStyle/>
              <a:p>
                <a:endParaRPr lang="fr-FR"/>
              </a:p>
            </p:txBody>
          </p:sp>
        </p:grpSp>
        <p:sp>
          <p:nvSpPr>
            <p:cNvPr id="3097" name="Text Box 87"/>
            <p:cNvSpPr txBox="1">
              <a:spLocks noChangeArrowheads="1"/>
            </p:cNvSpPr>
            <p:nvPr/>
          </p:nvSpPr>
          <p:spPr bwMode="auto">
            <a:xfrm>
              <a:off x="793" y="2069"/>
              <a:ext cx="635" cy="326"/>
            </a:xfrm>
            <a:prstGeom prst="rect">
              <a:avLst/>
            </a:prstGeom>
            <a:noFill/>
            <a:ln w="9525">
              <a:noFill/>
              <a:miter lim="800000"/>
              <a:headEnd/>
              <a:tailEnd/>
            </a:ln>
          </p:spPr>
          <p:txBody>
            <a:bodyPr>
              <a:spAutoFit/>
            </a:bodyPr>
            <a:lstStyle/>
            <a:p>
              <a:pPr algn="ctr">
                <a:spcBef>
                  <a:spcPct val="50000"/>
                </a:spcBef>
              </a:pPr>
              <a:r>
                <a:rPr lang="fr-FR" sz="1400">
                  <a:latin typeface="Berlin Sans FB" pitchFamily="34" charset="0"/>
                </a:rPr>
                <a:t>Antenne BLR</a:t>
              </a:r>
            </a:p>
          </p:txBody>
        </p:sp>
        <p:sp>
          <p:nvSpPr>
            <p:cNvPr id="3098" name="Text Box 88"/>
            <p:cNvSpPr txBox="1">
              <a:spLocks noChangeArrowheads="1"/>
            </p:cNvSpPr>
            <p:nvPr/>
          </p:nvSpPr>
          <p:spPr bwMode="auto">
            <a:xfrm>
              <a:off x="4195" y="2387"/>
              <a:ext cx="635" cy="326"/>
            </a:xfrm>
            <a:prstGeom prst="rect">
              <a:avLst/>
            </a:prstGeom>
            <a:noFill/>
            <a:ln w="9525">
              <a:noFill/>
              <a:miter lim="800000"/>
              <a:headEnd/>
              <a:tailEnd/>
            </a:ln>
          </p:spPr>
          <p:txBody>
            <a:bodyPr>
              <a:spAutoFit/>
            </a:bodyPr>
            <a:lstStyle/>
            <a:p>
              <a:pPr algn="ctr">
                <a:spcBef>
                  <a:spcPct val="50000"/>
                </a:spcBef>
              </a:pPr>
              <a:r>
                <a:rPr lang="fr-FR" sz="1400">
                  <a:latin typeface="Berlin Sans FB" pitchFamily="34" charset="0"/>
                </a:rPr>
                <a:t>Antenne BLR</a:t>
              </a:r>
            </a:p>
          </p:txBody>
        </p:sp>
      </p:grpSp>
      <p:sp>
        <p:nvSpPr>
          <p:cNvPr id="93" name="Rectangle 4"/>
          <p:cNvSpPr>
            <a:spLocks noGrp="1" noChangeArrowheads="1"/>
          </p:cNvSpPr>
          <p:nvPr>
            <p:ph type="title"/>
          </p:nvPr>
        </p:nvSpPr>
        <p:spPr>
          <a:xfrm>
            <a:off x="1643063" y="142875"/>
            <a:ext cx="6215062" cy="857250"/>
          </a:xfrm>
        </p:spPr>
        <p:txBody>
          <a:bodyPr/>
          <a:lstStyle/>
          <a:p>
            <a:pPr eaLnBrk="1" hangingPunct="1">
              <a:defRPr/>
            </a:pPr>
            <a:r>
              <a:rPr lang="fr-FR" dirty="0" smtClean="0">
                <a:solidFill>
                  <a:srgbClr val="FF9933"/>
                </a:solidFill>
              </a:rPr>
              <a:t>Connexion des usagers</a:t>
            </a:r>
          </a:p>
        </p:txBody>
      </p:sp>
      <p:sp>
        <p:nvSpPr>
          <p:cNvPr id="3087" name="Rectangle 93"/>
          <p:cNvSpPr>
            <a:spLocks noChangeArrowheads="1"/>
          </p:cNvSpPr>
          <p:nvPr/>
        </p:nvSpPr>
        <p:spPr bwMode="auto">
          <a:xfrm>
            <a:off x="714375" y="1214438"/>
            <a:ext cx="8429625" cy="923925"/>
          </a:xfrm>
          <a:prstGeom prst="rect">
            <a:avLst/>
          </a:prstGeom>
          <a:noFill/>
          <a:ln w="9525">
            <a:noFill/>
            <a:miter lim="800000"/>
            <a:headEnd/>
            <a:tailEnd/>
          </a:ln>
        </p:spPr>
        <p:txBody>
          <a:bodyPr>
            <a:spAutoFit/>
          </a:bodyPr>
          <a:lstStyle/>
          <a:p>
            <a:pPr marL="342900" indent="-342900"/>
            <a:r>
              <a:rPr lang="fr-FR">
                <a:solidFill>
                  <a:srgbClr val="0033CC"/>
                </a:solidFill>
              </a:rPr>
              <a:t>Connexion des usagers principalement pour l’accès au système douanier SYDONIA, du Port Autonome (CARGO) et  aux services en ligne du GUCE (</a:t>
            </a:r>
            <a:r>
              <a:rPr lang="fr-FR" b="1">
                <a:solidFill>
                  <a:srgbClr val="FF9933"/>
                </a:solidFill>
              </a:rPr>
              <a:t>e-Guce</a:t>
            </a:r>
            <a:r>
              <a:rPr lang="fr-FR">
                <a:solidFill>
                  <a:srgbClr val="0033CC"/>
                </a:solidFill>
              </a:rPr>
              <a:t>)</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4"/>
          <p:cNvSpPr>
            <a:spLocks noGrp="1" noChangeArrowheads="1"/>
          </p:cNvSpPr>
          <p:nvPr>
            <p:ph type="title"/>
          </p:nvPr>
        </p:nvSpPr>
        <p:spPr>
          <a:xfrm>
            <a:off x="1500166" y="142875"/>
            <a:ext cx="6429419" cy="857250"/>
          </a:xfrm>
        </p:spPr>
        <p:txBody>
          <a:bodyPr/>
          <a:lstStyle/>
          <a:p>
            <a:pPr eaLnBrk="1" hangingPunct="1">
              <a:defRPr/>
            </a:pPr>
            <a:r>
              <a:rPr lang="fr-FR" dirty="0" smtClean="0">
                <a:solidFill>
                  <a:srgbClr val="FF9933"/>
                </a:solidFill>
              </a:rPr>
              <a:t>Interconnexion des intervenants</a:t>
            </a:r>
          </a:p>
        </p:txBody>
      </p:sp>
      <p:sp>
        <p:nvSpPr>
          <p:cNvPr id="50179" name="Text Box 3"/>
          <p:cNvSpPr txBox="1">
            <a:spLocks noChangeArrowheads="1"/>
          </p:cNvSpPr>
          <p:nvPr/>
        </p:nvSpPr>
        <p:spPr bwMode="auto">
          <a:xfrm>
            <a:off x="285750" y="1428750"/>
            <a:ext cx="8569325" cy="4154488"/>
          </a:xfrm>
          <a:prstGeom prst="rect">
            <a:avLst/>
          </a:prstGeom>
          <a:noFill/>
          <a:ln w="9525">
            <a:noFill/>
            <a:miter lim="800000"/>
            <a:headEnd/>
            <a:tailEnd/>
          </a:ln>
        </p:spPr>
        <p:txBody>
          <a:bodyPr>
            <a:spAutoFit/>
          </a:bodyPr>
          <a:lstStyle/>
          <a:p>
            <a:pPr marL="342900" indent="-342900">
              <a:buFontTx/>
              <a:buChar char="•"/>
            </a:pPr>
            <a:r>
              <a:rPr lang="fr-FR" sz="2400">
                <a:solidFill>
                  <a:srgbClr val="0033CC"/>
                </a:solidFill>
              </a:rPr>
              <a:t>La Douane</a:t>
            </a:r>
          </a:p>
          <a:p>
            <a:pPr marL="800100" lvl="1" indent="-342900">
              <a:buFontTx/>
              <a:buChar char="•"/>
            </a:pPr>
            <a:r>
              <a:rPr lang="fr-FR">
                <a:solidFill>
                  <a:srgbClr val="FF9933"/>
                </a:solidFill>
              </a:rPr>
              <a:t>Interconnexion de divers sites distants dans la ville de Douala (DGD4, Capitainerie, Cellule Douane du GUCE)</a:t>
            </a:r>
          </a:p>
          <a:p>
            <a:pPr marL="800100" lvl="1" indent="-342900">
              <a:buFontTx/>
              <a:buChar char="•"/>
            </a:pPr>
            <a:endParaRPr lang="fr-FR">
              <a:solidFill>
                <a:srgbClr val="FF9933"/>
              </a:solidFill>
            </a:endParaRPr>
          </a:p>
          <a:p>
            <a:pPr marL="342900" indent="-342900">
              <a:buFontTx/>
              <a:buChar char="•"/>
            </a:pPr>
            <a:r>
              <a:rPr lang="fr-FR" sz="2400">
                <a:solidFill>
                  <a:srgbClr val="0033CC"/>
                </a:solidFill>
              </a:rPr>
              <a:t>La SGS </a:t>
            </a:r>
          </a:p>
          <a:p>
            <a:pPr marL="800100" lvl="1" indent="-342900">
              <a:buFontTx/>
              <a:buChar char="•"/>
            </a:pPr>
            <a:r>
              <a:rPr lang="fr-FR">
                <a:solidFill>
                  <a:srgbClr val="FF9933"/>
                </a:solidFill>
              </a:rPr>
              <a:t>Interconnexion Siège SGS et Cellule SGS du GUCE</a:t>
            </a:r>
          </a:p>
          <a:p>
            <a:pPr marL="800100" lvl="1" indent="-342900">
              <a:buFontTx/>
              <a:buChar char="•"/>
            </a:pPr>
            <a:endParaRPr lang="fr-FR" sz="2400">
              <a:solidFill>
                <a:srgbClr val="0033CC"/>
              </a:solidFill>
            </a:endParaRPr>
          </a:p>
          <a:p>
            <a:pPr marL="342900" indent="-342900">
              <a:buFontTx/>
              <a:buChar char="•"/>
            </a:pPr>
            <a:r>
              <a:rPr lang="fr-FR" sz="2400">
                <a:solidFill>
                  <a:srgbClr val="0033CC"/>
                </a:solidFill>
              </a:rPr>
              <a:t>Port Autonome de Douala: </a:t>
            </a:r>
          </a:p>
          <a:p>
            <a:pPr marL="800100" lvl="1" indent="-342900">
              <a:buFontTx/>
              <a:buChar char="•"/>
            </a:pPr>
            <a:r>
              <a:rPr lang="fr-FR">
                <a:solidFill>
                  <a:srgbClr val="FF9933"/>
                </a:solidFill>
              </a:rPr>
              <a:t>Interconnexion Siège et Cellule PAD du GUCE</a:t>
            </a:r>
          </a:p>
          <a:p>
            <a:pPr marL="800100" lvl="1" indent="-342900">
              <a:buFontTx/>
              <a:buChar char="•"/>
            </a:pPr>
            <a:endParaRPr lang="fr-FR">
              <a:solidFill>
                <a:srgbClr val="FF9933"/>
              </a:solidFill>
            </a:endParaRPr>
          </a:p>
          <a:p>
            <a:pPr marL="342900" indent="-342900">
              <a:buFontTx/>
              <a:buChar char="•"/>
            </a:pPr>
            <a:r>
              <a:rPr lang="fr-FR" sz="2400">
                <a:solidFill>
                  <a:srgbClr val="0033CC"/>
                </a:solidFill>
              </a:rPr>
              <a:t>La Ministère du Commerce</a:t>
            </a:r>
          </a:p>
          <a:p>
            <a:pPr marL="800100" lvl="1" indent="-342900">
              <a:buFontTx/>
              <a:buChar char="•"/>
            </a:pPr>
            <a:r>
              <a:rPr lang="fr-FR">
                <a:solidFill>
                  <a:srgbClr val="FF9933"/>
                </a:solidFill>
              </a:rPr>
              <a:t>Connexion de la délégation provinciale au réseau BLR du GUCE</a:t>
            </a:r>
          </a:p>
          <a:p>
            <a:pPr marL="800100" lvl="1" indent="-342900">
              <a:buFontTx/>
              <a:buChar char="•"/>
            </a:pPr>
            <a:endParaRPr lang="fr-FR">
              <a:solidFill>
                <a:srgbClr val="FF9933"/>
              </a:solidFill>
            </a:endParaRP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428727" y="2000239"/>
          <a:ext cx="60960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3" name="ZoneTexte 6"/>
          <p:cNvSpPr txBox="1">
            <a:spLocks noChangeArrowheads="1"/>
          </p:cNvSpPr>
          <p:nvPr/>
        </p:nvSpPr>
        <p:spPr bwMode="auto">
          <a:xfrm>
            <a:off x="2714625" y="3251200"/>
            <a:ext cx="6429375" cy="2678113"/>
          </a:xfrm>
          <a:prstGeom prst="rect">
            <a:avLst/>
          </a:prstGeom>
          <a:noFill/>
          <a:ln w="9525">
            <a:noFill/>
            <a:miter lim="800000"/>
            <a:headEnd/>
            <a:tailEnd/>
          </a:ln>
        </p:spPr>
        <p:txBody>
          <a:bodyPr>
            <a:spAutoFit/>
          </a:bodyPr>
          <a:lstStyle/>
          <a:p>
            <a:pPr>
              <a:buFont typeface="Arial" charset="0"/>
              <a:buChar char="•"/>
            </a:pPr>
            <a:r>
              <a:rPr lang="fr-FR" sz="2400">
                <a:solidFill>
                  <a:srgbClr val="0033CC"/>
                </a:solidFill>
              </a:rPr>
              <a:t>Fiche CIVIO</a:t>
            </a:r>
          </a:p>
          <a:p>
            <a:pPr>
              <a:buFont typeface="Arial" charset="0"/>
              <a:buChar char="•"/>
            </a:pPr>
            <a:r>
              <a:rPr lang="fr-FR" sz="2400">
                <a:solidFill>
                  <a:srgbClr val="0033CC"/>
                </a:solidFill>
              </a:rPr>
              <a:t>Facture PAD</a:t>
            </a:r>
          </a:p>
          <a:p>
            <a:pPr>
              <a:buFont typeface="Arial" charset="0"/>
              <a:buChar char="•"/>
            </a:pPr>
            <a:r>
              <a:rPr lang="fr-FR" sz="2400">
                <a:solidFill>
                  <a:srgbClr val="0033CC"/>
                </a:solidFill>
              </a:rPr>
              <a:t>Transfert de manifeste</a:t>
            </a:r>
          </a:p>
          <a:p>
            <a:pPr>
              <a:buFont typeface="Arial" charset="0"/>
              <a:buChar char="•"/>
            </a:pPr>
            <a:r>
              <a:rPr lang="fr-FR" sz="2400">
                <a:solidFill>
                  <a:srgbClr val="0033CC"/>
                </a:solidFill>
              </a:rPr>
              <a:t>Déclaration d’importation MINCOMMERCE</a:t>
            </a:r>
          </a:p>
          <a:p>
            <a:pPr>
              <a:buFont typeface="Arial" charset="0"/>
              <a:buChar char="•"/>
            </a:pPr>
            <a:endParaRPr lang="fr-FR" sz="2400">
              <a:solidFill>
                <a:srgbClr val="0033CC"/>
              </a:solidFill>
            </a:endParaRPr>
          </a:p>
          <a:p>
            <a:pPr>
              <a:buFont typeface="Arial" charset="0"/>
              <a:buChar char="•"/>
            </a:pPr>
            <a:endParaRPr lang="fr-FR" sz="2400">
              <a:solidFill>
                <a:srgbClr val="0033CC"/>
              </a:solidFill>
            </a:endParaRPr>
          </a:p>
          <a:p>
            <a:pPr>
              <a:buFont typeface="Arial" charset="0"/>
              <a:buChar char="•"/>
            </a:pPr>
            <a:endParaRPr lang="fr-FR" sz="2400">
              <a:solidFill>
                <a:srgbClr val="0033CC"/>
              </a:solidFill>
            </a:endParaRPr>
          </a:p>
        </p:txBody>
      </p:sp>
      <p:pic>
        <p:nvPicPr>
          <p:cNvPr id="51204" name="Picture 2"/>
          <p:cNvPicPr>
            <a:picLocks noChangeAspect="1" noChangeArrowheads="1"/>
          </p:cNvPicPr>
          <p:nvPr/>
        </p:nvPicPr>
        <p:blipFill>
          <a:blip r:embed="rId8" cstate="print"/>
          <a:srcRect/>
          <a:stretch>
            <a:fillRect/>
          </a:stretch>
        </p:blipFill>
        <p:spPr bwMode="auto">
          <a:xfrm>
            <a:off x="1285875" y="1643063"/>
            <a:ext cx="1643063" cy="15716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395288" y="1412875"/>
            <a:ext cx="8137525" cy="3927475"/>
          </a:xfrm>
          <a:prstGeom prst="rect">
            <a:avLst/>
          </a:prstGeom>
          <a:noFill/>
          <a:ln w="9525">
            <a:noFill/>
            <a:miter lim="800000"/>
            <a:headEnd/>
            <a:tailEnd/>
          </a:ln>
        </p:spPr>
        <p:txBody>
          <a:bodyPr>
            <a:spAutoFit/>
          </a:bodyPr>
          <a:lstStyle/>
          <a:p>
            <a:pPr lvl="1" eaLnBrk="0" hangingPunct="0"/>
            <a:r>
              <a:rPr lang="fr-FR" sz="2400">
                <a:solidFill>
                  <a:srgbClr val="003399"/>
                </a:solidFill>
                <a:latin typeface="Berlin Sans FB" pitchFamily="34" charset="0"/>
              </a:rPr>
              <a:t>CIVIO= </a:t>
            </a:r>
            <a:r>
              <a:rPr lang="fr-FR" sz="2400">
                <a:solidFill>
                  <a:srgbClr val="FF6600"/>
                </a:solidFill>
                <a:latin typeface="Berlin Sans FB" pitchFamily="34" charset="0"/>
              </a:rPr>
              <a:t>C</a:t>
            </a:r>
            <a:r>
              <a:rPr lang="fr-FR" sz="2400">
                <a:solidFill>
                  <a:srgbClr val="003399"/>
                </a:solidFill>
                <a:latin typeface="Berlin Sans FB" pitchFamily="34" charset="0"/>
              </a:rPr>
              <a:t>ontrôle d’</a:t>
            </a:r>
            <a:r>
              <a:rPr lang="fr-FR" sz="2400">
                <a:solidFill>
                  <a:srgbClr val="FF6600"/>
                </a:solidFill>
                <a:latin typeface="Berlin Sans FB" pitchFamily="34" charset="0"/>
              </a:rPr>
              <a:t>I</a:t>
            </a:r>
            <a:r>
              <a:rPr lang="fr-FR" sz="2400">
                <a:solidFill>
                  <a:srgbClr val="003399"/>
                </a:solidFill>
                <a:latin typeface="Berlin Sans FB" pitchFamily="34" charset="0"/>
              </a:rPr>
              <a:t>dentification des </a:t>
            </a:r>
            <a:r>
              <a:rPr lang="fr-FR" sz="2400">
                <a:solidFill>
                  <a:srgbClr val="FF6600"/>
                </a:solidFill>
                <a:latin typeface="Berlin Sans FB" pitchFamily="34" charset="0"/>
              </a:rPr>
              <a:t>V</a:t>
            </a:r>
            <a:r>
              <a:rPr lang="fr-FR" sz="2400">
                <a:solidFill>
                  <a:srgbClr val="003399"/>
                </a:solidFill>
                <a:latin typeface="Berlin Sans FB" pitchFamily="34" charset="0"/>
              </a:rPr>
              <a:t>éhicules </a:t>
            </a:r>
            <a:r>
              <a:rPr lang="fr-FR" sz="2400">
                <a:solidFill>
                  <a:srgbClr val="FF6600"/>
                </a:solidFill>
                <a:latin typeface="Berlin Sans FB" pitchFamily="34" charset="0"/>
              </a:rPr>
              <a:t>I</a:t>
            </a:r>
            <a:r>
              <a:rPr lang="fr-FR" sz="2400">
                <a:solidFill>
                  <a:srgbClr val="003399"/>
                </a:solidFill>
                <a:latin typeface="Berlin Sans FB" pitchFamily="34" charset="0"/>
              </a:rPr>
              <a:t>mporté d’</a:t>
            </a:r>
            <a:r>
              <a:rPr lang="fr-FR" sz="2400">
                <a:solidFill>
                  <a:srgbClr val="FF6600"/>
                </a:solidFill>
                <a:latin typeface="Berlin Sans FB" pitchFamily="34" charset="0"/>
              </a:rPr>
              <a:t>O</a:t>
            </a:r>
            <a:r>
              <a:rPr lang="fr-FR" sz="2400">
                <a:solidFill>
                  <a:srgbClr val="003399"/>
                </a:solidFill>
                <a:latin typeface="Berlin Sans FB" pitchFamily="34" charset="0"/>
              </a:rPr>
              <a:t>ccasion </a:t>
            </a:r>
          </a:p>
          <a:p>
            <a:pPr lvl="1" eaLnBrk="0" hangingPunct="0"/>
            <a:endParaRPr lang="fr-FR" sz="2400">
              <a:solidFill>
                <a:srgbClr val="003399"/>
              </a:solidFill>
              <a:latin typeface="Berlin Sans FB" pitchFamily="34" charset="0"/>
            </a:endParaRPr>
          </a:p>
          <a:p>
            <a:pPr lvl="1" eaLnBrk="0" hangingPunct="0"/>
            <a:r>
              <a:rPr lang="fr-FR" sz="2400">
                <a:solidFill>
                  <a:srgbClr val="003399"/>
                </a:solidFill>
                <a:latin typeface="Berlin Sans FB" pitchFamily="34" charset="0"/>
              </a:rPr>
              <a:t>Procédure permettant à l’usager d’obtenir électroniquement sa fiche d’identification de véhicule</a:t>
            </a:r>
          </a:p>
          <a:p>
            <a:pPr lvl="1" eaLnBrk="0" hangingPunct="0"/>
            <a:endParaRPr lang="fr-FR" sz="2400">
              <a:solidFill>
                <a:srgbClr val="003399"/>
              </a:solidFill>
              <a:latin typeface="Berlin Sans FB" pitchFamily="34" charset="0"/>
            </a:endParaRPr>
          </a:p>
          <a:p>
            <a:pPr lvl="1" eaLnBrk="0" hangingPunct="0"/>
            <a:r>
              <a:rPr lang="fr-FR" sz="2400">
                <a:solidFill>
                  <a:srgbClr val="003399"/>
                </a:solidFill>
                <a:latin typeface="Berlin Sans FB" pitchFamily="34" charset="0"/>
              </a:rPr>
              <a:t>CONCERNES: </a:t>
            </a:r>
            <a:r>
              <a:rPr lang="fr-FR" sz="2400">
                <a:solidFill>
                  <a:srgbClr val="E46C0A"/>
                </a:solidFill>
                <a:latin typeface="Berlin Sans FB" pitchFamily="34" charset="0"/>
              </a:rPr>
              <a:t>USAGERS – SGS</a:t>
            </a:r>
          </a:p>
          <a:p>
            <a:pPr lvl="1" eaLnBrk="0" hangingPunct="0"/>
            <a:endParaRPr lang="fr-FR" sz="2400">
              <a:solidFill>
                <a:srgbClr val="E46C0A"/>
              </a:solidFill>
              <a:latin typeface="Berlin Sans FB" pitchFamily="34" charset="0"/>
            </a:endParaRPr>
          </a:p>
          <a:p>
            <a:pPr lvl="2" eaLnBrk="0" hangingPunct="0">
              <a:buFontTx/>
              <a:buChar char="–"/>
            </a:pPr>
            <a:r>
              <a:rPr lang="fr-FR" sz="2000">
                <a:latin typeface="Berlin Sans FB" pitchFamily="34" charset="0"/>
              </a:rPr>
              <a:t>Procédure entièrement dématérialisée actuellement en     production</a:t>
            </a:r>
          </a:p>
          <a:p>
            <a:pPr lvl="2" eaLnBrk="0" hangingPunct="0">
              <a:buFontTx/>
              <a:buChar char="–"/>
            </a:pPr>
            <a:endParaRPr lang="fr-FR" sz="2000">
              <a:latin typeface="Berlin Sans FB" pitchFamily="34" charset="0"/>
            </a:endParaRPr>
          </a:p>
        </p:txBody>
      </p:sp>
      <p:sp>
        <p:nvSpPr>
          <p:cNvPr id="181255" name="Rectangle 7"/>
          <p:cNvSpPr>
            <a:spLocks noGrp="1" noChangeArrowheads="1"/>
          </p:cNvSpPr>
          <p:nvPr>
            <p:ph type="title"/>
          </p:nvPr>
        </p:nvSpPr>
        <p:spPr/>
        <p:txBody>
          <a:bodyPr/>
          <a:lstStyle/>
          <a:p>
            <a:pPr eaLnBrk="1" hangingPunct="1">
              <a:defRPr/>
            </a:pPr>
            <a:r>
              <a:rPr lang="fr-FR" dirty="0" smtClean="0">
                <a:solidFill>
                  <a:srgbClr val="FF9933"/>
                </a:solidFill>
              </a:rPr>
              <a:t>Fiche CIVIO</a:t>
            </a: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357188" y="1214438"/>
            <a:ext cx="8137525" cy="1200150"/>
          </a:xfrm>
          <a:prstGeom prst="rect">
            <a:avLst/>
          </a:prstGeom>
          <a:noFill/>
          <a:ln w="9525">
            <a:noFill/>
            <a:miter lim="800000"/>
            <a:headEnd/>
            <a:tailEnd/>
          </a:ln>
        </p:spPr>
        <p:txBody>
          <a:bodyPr>
            <a:spAutoFit/>
          </a:bodyPr>
          <a:lstStyle/>
          <a:p>
            <a:pPr lvl="1" eaLnBrk="0" hangingPunct="0"/>
            <a:r>
              <a:rPr lang="fr-FR" sz="2400">
                <a:solidFill>
                  <a:srgbClr val="003399"/>
                </a:solidFill>
                <a:latin typeface="Berlin Sans FB" pitchFamily="34" charset="0"/>
              </a:rPr>
              <a:t>Permet à la Douane de mettre le manifeste SYDONIA à la disposition des acteurs de la place portuaire ayant les autorisations (Cas du Port Autonome de Douala)</a:t>
            </a:r>
          </a:p>
        </p:txBody>
      </p:sp>
      <p:sp>
        <p:nvSpPr>
          <p:cNvPr id="181255" name="Rectangle 7"/>
          <p:cNvSpPr>
            <a:spLocks noGrp="1" noChangeArrowheads="1"/>
          </p:cNvSpPr>
          <p:nvPr>
            <p:ph type="title"/>
          </p:nvPr>
        </p:nvSpPr>
        <p:spPr/>
        <p:txBody>
          <a:bodyPr/>
          <a:lstStyle/>
          <a:p>
            <a:pPr eaLnBrk="1" hangingPunct="1">
              <a:defRPr/>
            </a:pPr>
            <a:r>
              <a:rPr lang="fr-FR" dirty="0" smtClean="0">
                <a:solidFill>
                  <a:srgbClr val="FF9933"/>
                </a:solidFill>
              </a:rPr>
              <a:t>Transfert Manifeste SYDONIA</a:t>
            </a:r>
          </a:p>
        </p:txBody>
      </p:sp>
      <p:sp>
        <p:nvSpPr>
          <p:cNvPr id="53252" name="Rectangle 292"/>
          <p:cNvSpPr>
            <a:spLocks noChangeArrowheads="1"/>
          </p:cNvSpPr>
          <p:nvPr/>
        </p:nvSpPr>
        <p:spPr bwMode="auto">
          <a:xfrm>
            <a:off x="522288" y="5357813"/>
            <a:ext cx="2360612" cy="219075"/>
          </a:xfrm>
          <a:prstGeom prst="rect">
            <a:avLst/>
          </a:prstGeom>
          <a:noFill/>
          <a:ln w="9525">
            <a:noFill/>
            <a:miter lim="800000"/>
            <a:headEnd/>
            <a:tailEnd/>
          </a:ln>
        </p:spPr>
        <p:txBody>
          <a:bodyPr/>
          <a:lstStyle/>
          <a:p>
            <a:endParaRPr lang="fr-FR"/>
          </a:p>
        </p:txBody>
      </p:sp>
      <p:sp>
        <p:nvSpPr>
          <p:cNvPr id="53253" name="Rectangle 296"/>
          <p:cNvSpPr>
            <a:spLocks noChangeArrowheads="1"/>
          </p:cNvSpPr>
          <p:nvPr/>
        </p:nvSpPr>
        <p:spPr bwMode="auto">
          <a:xfrm>
            <a:off x="7170738" y="4452938"/>
            <a:ext cx="866775" cy="254000"/>
          </a:xfrm>
          <a:prstGeom prst="rect">
            <a:avLst/>
          </a:prstGeom>
          <a:noFill/>
          <a:ln w="9525">
            <a:noFill/>
            <a:miter lim="800000"/>
            <a:headEnd/>
            <a:tailEnd/>
          </a:ln>
        </p:spPr>
        <p:txBody>
          <a:bodyPr/>
          <a:lstStyle/>
          <a:p>
            <a:endParaRPr lang="fr-FR"/>
          </a:p>
        </p:txBody>
      </p:sp>
      <p:grpSp>
        <p:nvGrpSpPr>
          <p:cNvPr id="53254" name="Group 4"/>
          <p:cNvGrpSpPr>
            <a:grpSpLocks/>
          </p:cNvGrpSpPr>
          <p:nvPr/>
        </p:nvGrpSpPr>
        <p:grpSpPr bwMode="auto">
          <a:xfrm>
            <a:off x="7858125" y="2857500"/>
            <a:ext cx="927100" cy="1106488"/>
            <a:chOff x="3911" y="1965"/>
            <a:chExt cx="1039" cy="675"/>
          </a:xfrm>
        </p:grpSpPr>
        <p:sp>
          <p:nvSpPr>
            <p:cNvPr id="53562" name="Freeform 5"/>
            <p:cNvSpPr>
              <a:spLocks/>
            </p:cNvSpPr>
            <p:nvPr/>
          </p:nvSpPr>
          <p:spPr bwMode="auto">
            <a:xfrm>
              <a:off x="4322" y="2432"/>
              <a:ext cx="10" cy="45"/>
            </a:xfrm>
            <a:custGeom>
              <a:avLst/>
              <a:gdLst>
                <a:gd name="T0" fmla="*/ 0 w 37"/>
                <a:gd name="T1" fmla="*/ 1 h 135"/>
                <a:gd name="T2" fmla="*/ 0 w 37"/>
                <a:gd name="T3" fmla="*/ 2 h 135"/>
                <a:gd name="T4" fmla="*/ 0 w 37"/>
                <a:gd name="T5" fmla="*/ 2 h 135"/>
                <a:gd name="T6" fmla="*/ 0 w 37"/>
                <a:gd name="T7" fmla="*/ 0 h 135"/>
                <a:gd name="T8" fmla="*/ 0 w 37"/>
                <a:gd name="T9" fmla="*/ 1 h 135"/>
                <a:gd name="T10" fmla="*/ 0 60000 65536"/>
                <a:gd name="T11" fmla="*/ 0 60000 65536"/>
                <a:gd name="T12" fmla="*/ 0 60000 65536"/>
                <a:gd name="T13" fmla="*/ 0 60000 65536"/>
                <a:gd name="T14" fmla="*/ 0 60000 65536"/>
                <a:gd name="T15" fmla="*/ 0 w 37"/>
                <a:gd name="T16" fmla="*/ 0 h 135"/>
                <a:gd name="T17" fmla="*/ 37 w 37"/>
                <a:gd name="T18" fmla="*/ 135 h 135"/>
              </a:gdLst>
              <a:ahLst/>
              <a:cxnLst>
                <a:cxn ang="T10">
                  <a:pos x="T0" y="T1"/>
                </a:cxn>
                <a:cxn ang="T11">
                  <a:pos x="T2" y="T3"/>
                </a:cxn>
                <a:cxn ang="T12">
                  <a:pos x="T4" y="T5"/>
                </a:cxn>
                <a:cxn ang="T13">
                  <a:pos x="T6" y="T7"/>
                </a:cxn>
                <a:cxn ang="T14">
                  <a:pos x="T8" y="T9"/>
                </a:cxn>
              </a:cxnLst>
              <a:rect l="T15" t="T16" r="T17" b="T18"/>
              <a:pathLst>
                <a:path w="37" h="135">
                  <a:moveTo>
                    <a:pt x="37" y="43"/>
                  </a:moveTo>
                  <a:lnTo>
                    <a:pt x="37" y="135"/>
                  </a:lnTo>
                  <a:lnTo>
                    <a:pt x="0" y="130"/>
                  </a:lnTo>
                  <a:lnTo>
                    <a:pt x="0" y="0"/>
                  </a:lnTo>
                  <a:lnTo>
                    <a:pt x="37" y="43"/>
                  </a:lnTo>
                  <a:close/>
                </a:path>
              </a:pathLst>
            </a:custGeom>
            <a:solidFill>
              <a:srgbClr val="F9F9F9"/>
            </a:solidFill>
            <a:ln w="9525">
              <a:noFill/>
              <a:round/>
              <a:headEnd/>
              <a:tailEnd/>
            </a:ln>
          </p:spPr>
          <p:txBody>
            <a:bodyPr/>
            <a:lstStyle/>
            <a:p>
              <a:endParaRPr lang="fr-FR"/>
            </a:p>
          </p:txBody>
        </p:sp>
        <p:grpSp>
          <p:nvGrpSpPr>
            <p:cNvPr id="53563" name="Group 6"/>
            <p:cNvGrpSpPr>
              <a:grpSpLocks/>
            </p:cNvGrpSpPr>
            <p:nvPr/>
          </p:nvGrpSpPr>
          <p:grpSpPr bwMode="auto">
            <a:xfrm>
              <a:off x="3911" y="1965"/>
              <a:ext cx="1039" cy="675"/>
              <a:chOff x="3911" y="1965"/>
              <a:chExt cx="1039" cy="675"/>
            </a:xfrm>
          </p:grpSpPr>
          <p:grpSp>
            <p:nvGrpSpPr>
              <p:cNvPr id="53564" name="Group 7"/>
              <p:cNvGrpSpPr>
                <a:grpSpLocks/>
              </p:cNvGrpSpPr>
              <p:nvPr/>
            </p:nvGrpSpPr>
            <p:grpSpPr bwMode="auto">
              <a:xfrm>
                <a:off x="3911" y="1965"/>
                <a:ext cx="797" cy="608"/>
                <a:chOff x="3911" y="1965"/>
                <a:chExt cx="797" cy="608"/>
              </a:xfrm>
            </p:grpSpPr>
            <p:sp>
              <p:nvSpPr>
                <p:cNvPr id="53625" name="Freeform 8"/>
                <p:cNvSpPr>
                  <a:spLocks/>
                </p:cNvSpPr>
                <p:nvPr/>
              </p:nvSpPr>
              <p:spPr bwMode="auto">
                <a:xfrm>
                  <a:off x="3913" y="2090"/>
                  <a:ext cx="795" cy="483"/>
                </a:xfrm>
                <a:custGeom>
                  <a:avLst/>
                  <a:gdLst>
                    <a:gd name="T0" fmla="*/ 12 w 3182"/>
                    <a:gd name="T1" fmla="*/ 0 h 1450"/>
                    <a:gd name="T2" fmla="*/ 12 w 3182"/>
                    <a:gd name="T3" fmla="*/ 18 h 1450"/>
                    <a:gd name="T4" fmla="*/ 0 w 3182"/>
                    <a:gd name="T5" fmla="*/ 18 h 1450"/>
                    <a:gd name="T6" fmla="*/ 0 w 3182"/>
                    <a:gd name="T7" fmla="*/ 15 h 1450"/>
                    <a:gd name="T8" fmla="*/ 0 w 3182"/>
                    <a:gd name="T9" fmla="*/ 14 h 1450"/>
                    <a:gd name="T10" fmla="*/ 0 w 3182"/>
                    <a:gd name="T11" fmla="*/ 12 h 1450"/>
                    <a:gd name="T12" fmla="*/ 0 w 3182"/>
                    <a:gd name="T13" fmla="*/ 12 h 1450"/>
                    <a:gd name="T14" fmla="*/ 12 w 3182"/>
                    <a:gd name="T15" fmla="*/ 0 h 1450"/>
                    <a:gd name="T16" fmla="*/ 0 60000 65536"/>
                    <a:gd name="T17" fmla="*/ 0 60000 65536"/>
                    <a:gd name="T18" fmla="*/ 0 60000 65536"/>
                    <a:gd name="T19" fmla="*/ 0 60000 65536"/>
                    <a:gd name="T20" fmla="*/ 0 60000 65536"/>
                    <a:gd name="T21" fmla="*/ 0 60000 65536"/>
                    <a:gd name="T22" fmla="*/ 0 60000 65536"/>
                    <a:gd name="T23" fmla="*/ 0 60000 65536"/>
                    <a:gd name="T24" fmla="*/ 0 w 3182"/>
                    <a:gd name="T25" fmla="*/ 0 h 1450"/>
                    <a:gd name="T26" fmla="*/ 3182 w 3182"/>
                    <a:gd name="T27" fmla="*/ 1450 h 14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2" h="1450">
                      <a:moveTo>
                        <a:pt x="3182" y="0"/>
                      </a:moveTo>
                      <a:lnTo>
                        <a:pt x="3182" y="1450"/>
                      </a:lnTo>
                      <a:lnTo>
                        <a:pt x="119" y="1450"/>
                      </a:lnTo>
                      <a:lnTo>
                        <a:pt x="119" y="1181"/>
                      </a:lnTo>
                      <a:lnTo>
                        <a:pt x="58" y="1163"/>
                      </a:lnTo>
                      <a:lnTo>
                        <a:pt x="58" y="982"/>
                      </a:lnTo>
                      <a:lnTo>
                        <a:pt x="0" y="955"/>
                      </a:lnTo>
                      <a:lnTo>
                        <a:pt x="3182" y="0"/>
                      </a:lnTo>
                      <a:close/>
                    </a:path>
                  </a:pathLst>
                </a:custGeom>
                <a:solidFill>
                  <a:srgbClr val="000000"/>
                </a:solidFill>
                <a:ln w="9525">
                  <a:noFill/>
                  <a:round/>
                  <a:headEnd/>
                  <a:tailEnd/>
                </a:ln>
              </p:spPr>
              <p:txBody>
                <a:bodyPr/>
                <a:lstStyle/>
                <a:p>
                  <a:endParaRPr lang="fr-FR"/>
                </a:p>
              </p:txBody>
            </p:sp>
            <p:grpSp>
              <p:nvGrpSpPr>
                <p:cNvPr id="53626" name="Group 9"/>
                <p:cNvGrpSpPr>
                  <a:grpSpLocks/>
                </p:cNvGrpSpPr>
                <p:nvPr/>
              </p:nvGrpSpPr>
              <p:grpSpPr bwMode="auto">
                <a:xfrm>
                  <a:off x="3977" y="2474"/>
                  <a:ext cx="49" cy="35"/>
                  <a:chOff x="3977" y="2474"/>
                  <a:chExt cx="49" cy="35"/>
                </a:xfrm>
              </p:grpSpPr>
              <p:sp>
                <p:nvSpPr>
                  <p:cNvPr id="53651" name="Oval 10"/>
                  <p:cNvSpPr>
                    <a:spLocks noChangeArrowheads="1"/>
                  </p:cNvSpPr>
                  <p:nvPr/>
                </p:nvSpPr>
                <p:spPr bwMode="auto">
                  <a:xfrm>
                    <a:off x="4019" y="2474"/>
                    <a:ext cx="7" cy="31"/>
                  </a:xfrm>
                  <a:prstGeom prst="ellipse">
                    <a:avLst/>
                  </a:prstGeom>
                  <a:solidFill>
                    <a:srgbClr val="FFFFFF"/>
                  </a:solidFill>
                  <a:ln w="9525">
                    <a:noFill/>
                    <a:round/>
                    <a:headEnd/>
                    <a:tailEnd/>
                  </a:ln>
                </p:spPr>
                <p:txBody>
                  <a:bodyPr/>
                  <a:lstStyle/>
                  <a:p>
                    <a:endParaRPr lang="fr-FR"/>
                  </a:p>
                </p:txBody>
              </p:sp>
              <p:sp>
                <p:nvSpPr>
                  <p:cNvPr id="53652" name="Oval 11"/>
                  <p:cNvSpPr>
                    <a:spLocks noChangeArrowheads="1"/>
                  </p:cNvSpPr>
                  <p:nvPr/>
                </p:nvSpPr>
                <p:spPr bwMode="auto">
                  <a:xfrm>
                    <a:off x="4010" y="2474"/>
                    <a:ext cx="7" cy="33"/>
                  </a:xfrm>
                  <a:prstGeom prst="ellipse">
                    <a:avLst/>
                  </a:prstGeom>
                  <a:solidFill>
                    <a:srgbClr val="FFFFFF"/>
                  </a:solidFill>
                  <a:ln w="9525">
                    <a:noFill/>
                    <a:round/>
                    <a:headEnd/>
                    <a:tailEnd/>
                  </a:ln>
                </p:spPr>
                <p:txBody>
                  <a:bodyPr/>
                  <a:lstStyle/>
                  <a:p>
                    <a:endParaRPr lang="fr-FR"/>
                  </a:p>
                </p:txBody>
              </p:sp>
              <p:sp>
                <p:nvSpPr>
                  <p:cNvPr id="53653" name="Oval 12"/>
                  <p:cNvSpPr>
                    <a:spLocks noChangeArrowheads="1"/>
                  </p:cNvSpPr>
                  <p:nvPr/>
                </p:nvSpPr>
                <p:spPr bwMode="auto">
                  <a:xfrm>
                    <a:off x="4002" y="2475"/>
                    <a:ext cx="6" cy="33"/>
                  </a:xfrm>
                  <a:prstGeom prst="ellipse">
                    <a:avLst/>
                  </a:prstGeom>
                  <a:solidFill>
                    <a:srgbClr val="FFFFFF"/>
                  </a:solidFill>
                  <a:ln w="9525">
                    <a:noFill/>
                    <a:round/>
                    <a:headEnd/>
                    <a:tailEnd/>
                  </a:ln>
                </p:spPr>
                <p:txBody>
                  <a:bodyPr/>
                  <a:lstStyle/>
                  <a:p>
                    <a:endParaRPr lang="fr-FR"/>
                  </a:p>
                </p:txBody>
              </p:sp>
              <p:sp>
                <p:nvSpPr>
                  <p:cNvPr id="53654" name="Oval 13"/>
                  <p:cNvSpPr>
                    <a:spLocks noChangeArrowheads="1"/>
                  </p:cNvSpPr>
                  <p:nvPr/>
                </p:nvSpPr>
                <p:spPr bwMode="auto">
                  <a:xfrm>
                    <a:off x="3993" y="2476"/>
                    <a:ext cx="7" cy="32"/>
                  </a:xfrm>
                  <a:prstGeom prst="ellipse">
                    <a:avLst/>
                  </a:prstGeom>
                  <a:solidFill>
                    <a:srgbClr val="FFFFFF"/>
                  </a:solidFill>
                  <a:ln w="9525">
                    <a:noFill/>
                    <a:round/>
                    <a:headEnd/>
                    <a:tailEnd/>
                  </a:ln>
                </p:spPr>
                <p:txBody>
                  <a:bodyPr/>
                  <a:lstStyle/>
                  <a:p>
                    <a:endParaRPr lang="fr-FR"/>
                  </a:p>
                </p:txBody>
              </p:sp>
              <p:sp>
                <p:nvSpPr>
                  <p:cNvPr id="53655" name="Oval 14"/>
                  <p:cNvSpPr>
                    <a:spLocks noChangeArrowheads="1"/>
                  </p:cNvSpPr>
                  <p:nvPr/>
                </p:nvSpPr>
                <p:spPr bwMode="auto">
                  <a:xfrm>
                    <a:off x="3984" y="2477"/>
                    <a:ext cx="8" cy="32"/>
                  </a:xfrm>
                  <a:prstGeom prst="ellipse">
                    <a:avLst/>
                  </a:prstGeom>
                  <a:solidFill>
                    <a:srgbClr val="FFFFFF"/>
                  </a:solidFill>
                  <a:ln w="9525">
                    <a:noFill/>
                    <a:round/>
                    <a:headEnd/>
                    <a:tailEnd/>
                  </a:ln>
                </p:spPr>
                <p:txBody>
                  <a:bodyPr/>
                  <a:lstStyle/>
                  <a:p>
                    <a:endParaRPr lang="fr-FR"/>
                  </a:p>
                </p:txBody>
              </p:sp>
              <p:sp>
                <p:nvSpPr>
                  <p:cNvPr id="53656" name="Oval 15"/>
                  <p:cNvSpPr>
                    <a:spLocks noChangeArrowheads="1"/>
                  </p:cNvSpPr>
                  <p:nvPr/>
                </p:nvSpPr>
                <p:spPr bwMode="auto">
                  <a:xfrm>
                    <a:off x="3977" y="2477"/>
                    <a:ext cx="7" cy="32"/>
                  </a:xfrm>
                  <a:prstGeom prst="ellipse">
                    <a:avLst/>
                  </a:prstGeom>
                  <a:solidFill>
                    <a:srgbClr val="FFFFFF"/>
                  </a:solidFill>
                  <a:ln w="9525">
                    <a:noFill/>
                    <a:round/>
                    <a:headEnd/>
                    <a:tailEnd/>
                  </a:ln>
                </p:spPr>
                <p:txBody>
                  <a:bodyPr/>
                  <a:lstStyle/>
                  <a:p>
                    <a:endParaRPr lang="fr-FR"/>
                  </a:p>
                </p:txBody>
              </p:sp>
            </p:grpSp>
            <p:grpSp>
              <p:nvGrpSpPr>
                <p:cNvPr id="53627" name="Group 16"/>
                <p:cNvGrpSpPr>
                  <a:grpSpLocks/>
                </p:cNvGrpSpPr>
                <p:nvPr/>
              </p:nvGrpSpPr>
              <p:grpSpPr bwMode="auto">
                <a:xfrm>
                  <a:off x="4080" y="2429"/>
                  <a:ext cx="85" cy="68"/>
                  <a:chOff x="4080" y="2429"/>
                  <a:chExt cx="85" cy="68"/>
                </a:xfrm>
              </p:grpSpPr>
              <p:sp>
                <p:nvSpPr>
                  <p:cNvPr id="53644" name="Freeform 17"/>
                  <p:cNvSpPr>
                    <a:spLocks/>
                  </p:cNvSpPr>
                  <p:nvPr/>
                </p:nvSpPr>
                <p:spPr bwMode="auto">
                  <a:xfrm>
                    <a:off x="4154" y="2429"/>
                    <a:ext cx="11" cy="54"/>
                  </a:xfrm>
                  <a:custGeom>
                    <a:avLst/>
                    <a:gdLst>
                      <a:gd name="T0" fmla="*/ 0 w 44"/>
                      <a:gd name="T1" fmla="*/ 0 h 160"/>
                      <a:gd name="T2" fmla="*/ 0 w 44"/>
                      <a:gd name="T3" fmla="*/ 2 h 160"/>
                      <a:gd name="T4" fmla="*/ 0 w 44"/>
                      <a:gd name="T5" fmla="*/ 2 h 160"/>
                      <a:gd name="T6" fmla="*/ 0 w 44"/>
                      <a:gd name="T7" fmla="*/ 1 h 160"/>
                      <a:gd name="T8" fmla="*/ 0 w 44"/>
                      <a:gd name="T9" fmla="*/ 0 h 160"/>
                      <a:gd name="T10" fmla="*/ 0 60000 65536"/>
                      <a:gd name="T11" fmla="*/ 0 60000 65536"/>
                      <a:gd name="T12" fmla="*/ 0 60000 65536"/>
                      <a:gd name="T13" fmla="*/ 0 60000 65536"/>
                      <a:gd name="T14" fmla="*/ 0 60000 65536"/>
                      <a:gd name="T15" fmla="*/ 0 w 44"/>
                      <a:gd name="T16" fmla="*/ 0 h 160"/>
                      <a:gd name="T17" fmla="*/ 44 w 44"/>
                      <a:gd name="T18" fmla="*/ 160 h 160"/>
                    </a:gdLst>
                    <a:ahLst/>
                    <a:cxnLst>
                      <a:cxn ang="T10">
                        <a:pos x="T0" y="T1"/>
                      </a:cxn>
                      <a:cxn ang="T11">
                        <a:pos x="T2" y="T3"/>
                      </a:cxn>
                      <a:cxn ang="T12">
                        <a:pos x="T4" y="T5"/>
                      </a:cxn>
                      <a:cxn ang="T13">
                        <a:pos x="T6" y="T7"/>
                      </a:cxn>
                      <a:cxn ang="T14">
                        <a:pos x="T8" y="T9"/>
                      </a:cxn>
                    </a:cxnLst>
                    <a:rect l="T15" t="T16" r="T17" b="T18"/>
                    <a:pathLst>
                      <a:path w="44" h="160">
                        <a:moveTo>
                          <a:pt x="0" y="0"/>
                        </a:moveTo>
                        <a:lnTo>
                          <a:pt x="0" y="160"/>
                        </a:lnTo>
                        <a:lnTo>
                          <a:pt x="44" y="160"/>
                        </a:lnTo>
                        <a:lnTo>
                          <a:pt x="44" y="64"/>
                        </a:lnTo>
                        <a:lnTo>
                          <a:pt x="0" y="0"/>
                        </a:lnTo>
                        <a:close/>
                      </a:path>
                    </a:pathLst>
                  </a:custGeom>
                  <a:solidFill>
                    <a:srgbClr val="FFFFFF"/>
                  </a:solidFill>
                  <a:ln w="9525">
                    <a:noFill/>
                    <a:round/>
                    <a:headEnd/>
                    <a:tailEnd/>
                  </a:ln>
                </p:spPr>
                <p:txBody>
                  <a:bodyPr/>
                  <a:lstStyle/>
                  <a:p>
                    <a:endParaRPr lang="fr-FR"/>
                  </a:p>
                </p:txBody>
              </p:sp>
              <p:sp>
                <p:nvSpPr>
                  <p:cNvPr id="53645" name="Freeform 18"/>
                  <p:cNvSpPr>
                    <a:spLocks/>
                  </p:cNvSpPr>
                  <p:nvPr/>
                </p:nvSpPr>
                <p:spPr bwMode="auto">
                  <a:xfrm>
                    <a:off x="4141" y="2431"/>
                    <a:ext cx="11" cy="54"/>
                  </a:xfrm>
                  <a:custGeom>
                    <a:avLst/>
                    <a:gdLst>
                      <a:gd name="T0" fmla="*/ 0 w 44"/>
                      <a:gd name="T1" fmla="*/ 0 h 160"/>
                      <a:gd name="T2" fmla="*/ 0 w 44"/>
                      <a:gd name="T3" fmla="*/ 2 h 160"/>
                      <a:gd name="T4" fmla="*/ 0 w 44"/>
                      <a:gd name="T5" fmla="*/ 2 h 160"/>
                      <a:gd name="T6" fmla="*/ 0 w 44"/>
                      <a:gd name="T7" fmla="*/ 1 h 160"/>
                      <a:gd name="T8" fmla="*/ 0 w 44"/>
                      <a:gd name="T9" fmla="*/ 0 h 160"/>
                      <a:gd name="T10" fmla="*/ 0 60000 65536"/>
                      <a:gd name="T11" fmla="*/ 0 60000 65536"/>
                      <a:gd name="T12" fmla="*/ 0 60000 65536"/>
                      <a:gd name="T13" fmla="*/ 0 60000 65536"/>
                      <a:gd name="T14" fmla="*/ 0 60000 65536"/>
                      <a:gd name="T15" fmla="*/ 0 w 44"/>
                      <a:gd name="T16" fmla="*/ 0 h 160"/>
                      <a:gd name="T17" fmla="*/ 44 w 44"/>
                      <a:gd name="T18" fmla="*/ 160 h 160"/>
                    </a:gdLst>
                    <a:ahLst/>
                    <a:cxnLst>
                      <a:cxn ang="T10">
                        <a:pos x="T0" y="T1"/>
                      </a:cxn>
                      <a:cxn ang="T11">
                        <a:pos x="T2" y="T3"/>
                      </a:cxn>
                      <a:cxn ang="T12">
                        <a:pos x="T4" y="T5"/>
                      </a:cxn>
                      <a:cxn ang="T13">
                        <a:pos x="T6" y="T7"/>
                      </a:cxn>
                      <a:cxn ang="T14">
                        <a:pos x="T8" y="T9"/>
                      </a:cxn>
                    </a:cxnLst>
                    <a:rect l="T15" t="T16" r="T17" b="T18"/>
                    <a:pathLst>
                      <a:path w="44" h="160">
                        <a:moveTo>
                          <a:pt x="0" y="0"/>
                        </a:moveTo>
                        <a:lnTo>
                          <a:pt x="0" y="160"/>
                        </a:lnTo>
                        <a:lnTo>
                          <a:pt x="44" y="160"/>
                        </a:lnTo>
                        <a:lnTo>
                          <a:pt x="44" y="63"/>
                        </a:lnTo>
                        <a:lnTo>
                          <a:pt x="0" y="0"/>
                        </a:lnTo>
                        <a:close/>
                      </a:path>
                    </a:pathLst>
                  </a:custGeom>
                  <a:solidFill>
                    <a:srgbClr val="FFFFFF"/>
                  </a:solidFill>
                  <a:ln w="9525">
                    <a:noFill/>
                    <a:round/>
                    <a:headEnd/>
                    <a:tailEnd/>
                  </a:ln>
                </p:spPr>
                <p:txBody>
                  <a:bodyPr/>
                  <a:lstStyle/>
                  <a:p>
                    <a:endParaRPr lang="fr-FR"/>
                  </a:p>
                </p:txBody>
              </p:sp>
              <p:sp>
                <p:nvSpPr>
                  <p:cNvPr id="53646" name="Freeform 19"/>
                  <p:cNvSpPr>
                    <a:spLocks/>
                  </p:cNvSpPr>
                  <p:nvPr/>
                </p:nvSpPr>
                <p:spPr bwMode="auto">
                  <a:xfrm>
                    <a:off x="4128" y="2433"/>
                    <a:ext cx="11" cy="54"/>
                  </a:xfrm>
                  <a:custGeom>
                    <a:avLst/>
                    <a:gdLst>
                      <a:gd name="T0" fmla="*/ 0 w 43"/>
                      <a:gd name="T1" fmla="*/ 0 h 160"/>
                      <a:gd name="T2" fmla="*/ 0 w 43"/>
                      <a:gd name="T3" fmla="*/ 2 h 160"/>
                      <a:gd name="T4" fmla="*/ 0 w 43"/>
                      <a:gd name="T5" fmla="*/ 2 h 160"/>
                      <a:gd name="T6" fmla="*/ 0 w 43"/>
                      <a:gd name="T7" fmla="*/ 1 h 160"/>
                      <a:gd name="T8" fmla="*/ 0 w 43"/>
                      <a:gd name="T9" fmla="*/ 0 h 160"/>
                      <a:gd name="T10" fmla="*/ 0 60000 65536"/>
                      <a:gd name="T11" fmla="*/ 0 60000 65536"/>
                      <a:gd name="T12" fmla="*/ 0 60000 65536"/>
                      <a:gd name="T13" fmla="*/ 0 60000 65536"/>
                      <a:gd name="T14" fmla="*/ 0 60000 65536"/>
                      <a:gd name="T15" fmla="*/ 0 w 43"/>
                      <a:gd name="T16" fmla="*/ 0 h 160"/>
                      <a:gd name="T17" fmla="*/ 43 w 43"/>
                      <a:gd name="T18" fmla="*/ 160 h 160"/>
                    </a:gdLst>
                    <a:ahLst/>
                    <a:cxnLst>
                      <a:cxn ang="T10">
                        <a:pos x="T0" y="T1"/>
                      </a:cxn>
                      <a:cxn ang="T11">
                        <a:pos x="T2" y="T3"/>
                      </a:cxn>
                      <a:cxn ang="T12">
                        <a:pos x="T4" y="T5"/>
                      </a:cxn>
                      <a:cxn ang="T13">
                        <a:pos x="T6" y="T7"/>
                      </a:cxn>
                      <a:cxn ang="T14">
                        <a:pos x="T8" y="T9"/>
                      </a:cxn>
                    </a:cxnLst>
                    <a:rect l="T15" t="T16" r="T17" b="T18"/>
                    <a:pathLst>
                      <a:path w="43" h="160">
                        <a:moveTo>
                          <a:pt x="0" y="0"/>
                        </a:moveTo>
                        <a:lnTo>
                          <a:pt x="0" y="160"/>
                        </a:lnTo>
                        <a:lnTo>
                          <a:pt x="43" y="160"/>
                        </a:lnTo>
                        <a:lnTo>
                          <a:pt x="43" y="64"/>
                        </a:lnTo>
                        <a:lnTo>
                          <a:pt x="0" y="0"/>
                        </a:lnTo>
                        <a:close/>
                      </a:path>
                    </a:pathLst>
                  </a:custGeom>
                  <a:solidFill>
                    <a:srgbClr val="FFFFFF"/>
                  </a:solidFill>
                  <a:ln w="9525">
                    <a:noFill/>
                    <a:round/>
                    <a:headEnd/>
                    <a:tailEnd/>
                  </a:ln>
                </p:spPr>
                <p:txBody>
                  <a:bodyPr/>
                  <a:lstStyle/>
                  <a:p>
                    <a:endParaRPr lang="fr-FR"/>
                  </a:p>
                </p:txBody>
              </p:sp>
              <p:sp>
                <p:nvSpPr>
                  <p:cNvPr id="53647" name="Freeform 20"/>
                  <p:cNvSpPr>
                    <a:spLocks/>
                  </p:cNvSpPr>
                  <p:nvPr/>
                </p:nvSpPr>
                <p:spPr bwMode="auto">
                  <a:xfrm>
                    <a:off x="4117" y="2436"/>
                    <a:ext cx="10" cy="53"/>
                  </a:xfrm>
                  <a:custGeom>
                    <a:avLst/>
                    <a:gdLst>
                      <a:gd name="T0" fmla="*/ 0 w 42"/>
                      <a:gd name="T1" fmla="*/ 0 h 159"/>
                      <a:gd name="T2" fmla="*/ 0 w 42"/>
                      <a:gd name="T3" fmla="*/ 2 h 159"/>
                      <a:gd name="T4" fmla="*/ 0 w 42"/>
                      <a:gd name="T5" fmla="*/ 2 h 159"/>
                      <a:gd name="T6" fmla="*/ 0 w 42"/>
                      <a:gd name="T7" fmla="*/ 1 h 159"/>
                      <a:gd name="T8" fmla="*/ 0 w 42"/>
                      <a:gd name="T9" fmla="*/ 0 h 159"/>
                      <a:gd name="T10" fmla="*/ 0 60000 65536"/>
                      <a:gd name="T11" fmla="*/ 0 60000 65536"/>
                      <a:gd name="T12" fmla="*/ 0 60000 65536"/>
                      <a:gd name="T13" fmla="*/ 0 60000 65536"/>
                      <a:gd name="T14" fmla="*/ 0 60000 65536"/>
                      <a:gd name="T15" fmla="*/ 0 w 42"/>
                      <a:gd name="T16" fmla="*/ 0 h 159"/>
                      <a:gd name="T17" fmla="*/ 42 w 42"/>
                      <a:gd name="T18" fmla="*/ 159 h 159"/>
                    </a:gdLst>
                    <a:ahLst/>
                    <a:cxnLst>
                      <a:cxn ang="T10">
                        <a:pos x="T0" y="T1"/>
                      </a:cxn>
                      <a:cxn ang="T11">
                        <a:pos x="T2" y="T3"/>
                      </a:cxn>
                      <a:cxn ang="T12">
                        <a:pos x="T4" y="T5"/>
                      </a:cxn>
                      <a:cxn ang="T13">
                        <a:pos x="T6" y="T7"/>
                      </a:cxn>
                      <a:cxn ang="T14">
                        <a:pos x="T8" y="T9"/>
                      </a:cxn>
                    </a:cxnLst>
                    <a:rect l="T15" t="T16" r="T17" b="T18"/>
                    <a:pathLst>
                      <a:path w="42" h="159">
                        <a:moveTo>
                          <a:pt x="0" y="0"/>
                        </a:moveTo>
                        <a:lnTo>
                          <a:pt x="0" y="159"/>
                        </a:lnTo>
                        <a:lnTo>
                          <a:pt x="42" y="159"/>
                        </a:lnTo>
                        <a:lnTo>
                          <a:pt x="42" y="63"/>
                        </a:lnTo>
                        <a:lnTo>
                          <a:pt x="0" y="0"/>
                        </a:lnTo>
                        <a:close/>
                      </a:path>
                    </a:pathLst>
                  </a:custGeom>
                  <a:solidFill>
                    <a:srgbClr val="FFFFFF"/>
                  </a:solidFill>
                  <a:ln w="9525">
                    <a:noFill/>
                    <a:round/>
                    <a:headEnd/>
                    <a:tailEnd/>
                  </a:ln>
                </p:spPr>
                <p:txBody>
                  <a:bodyPr/>
                  <a:lstStyle/>
                  <a:p>
                    <a:endParaRPr lang="fr-FR"/>
                  </a:p>
                </p:txBody>
              </p:sp>
              <p:sp>
                <p:nvSpPr>
                  <p:cNvPr id="53648" name="Freeform 21"/>
                  <p:cNvSpPr>
                    <a:spLocks/>
                  </p:cNvSpPr>
                  <p:nvPr/>
                </p:nvSpPr>
                <p:spPr bwMode="auto">
                  <a:xfrm>
                    <a:off x="4105" y="2437"/>
                    <a:ext cx="11" cy="53"/>
                  </a:xfrm>
                  <a:custGeom>
                    <a:avLst/>
                    <a:gdLst>
                      <a:gd name="T0" fmla="*/ 0 w 43"/>
                      <a:gd name="T1" fmla="*/ 0 h 159"/>
                      <a:gd name="T2" fmla="*/ 0 w 43"/>
                      <a:gd name="T3" fmla="*/ 2 h 159"/>
                      <a:gd name="T4" fmla="*/ 0 w 43"/>
                      <a:gd name="T5" fmla="*/ 2 h 159"/>
                      <a:gd name="T6" fmla="*/ 0 w 43"/>
                      <a:gd name="T7" fmla="*/ 1 h 159"/>
                      <a:gd name="T8" fmla="*/ 0 w 43"/>
                      <a:gd name="T9" fmla="*/ 0 h 159"/>
                      <a:gd name="T10" fmla="*/ 0 60000 65536"/>
                      <a:gd name="T11" fmla="*/ 0 60000 65536"/>
                      <a:gd name="T12" fmla="*/ 0 60000 65536"/>
                      <a:gd name="T13" fmla="*/ 0 60000 65536"/>
                      <a:gd name="T14" fmla="*/ 0 60000 65536"/>
                      <a:gd name="T15" fmla="*/ 0 w 43"/>
                      <a:gd name="T16" fmla="*/ 0 h 159"/>
                      <a:gd name="T17" fmla="*/ 43 w 43"/>
                      <a:gd name="T18" fmla="*/ 159 h 159"/>
                    </a:gdLst>
                    <a:ahLst/>
                    <a:cxnLst>
                      <a:cxn ang="T10">
                        <a:pos x="T0" y="T1"/>
                      </a:cxn>
                      <a:cxn ang="T11">
                        <a:pos x="T2" y="T3"/>
                      </a:cxn>
                      <a:cxn ang="T12">
                        <a:pos x="T4" y="T5"/>
                      </a:cxn>
                      <a:cxn ang="T13">
                        <a:pos x="T6" y="T7"/>
                      </a:cxn>
                      <a:cxn ang="T14">
                        <a:pos x="T8" y="T9"/>
                      </a:cxn>
                    </a:cxnLst>
                    <a:rect l="T15" t="T16" r="T17" b="T18"/>
                    <a:pathLst>
                      <a:path w="43" h="159">
                        <a:moveTo>
                          <a:pt x="0" y="0"/>
                        </a:moveTo>
                        <a:lnTo>
                          <a:pt x="0" y="159"/>
                        </a:lnTo>
                        <a:lnTo>
                          <a:pt x="43" y="159"/>
                        </a:lnTo>
                        <a:lnTo>
                          <a:pt x="43" y="63"/>
                        </a:lnTo>
                        <a:lnTo>
                          <a:pt x="0" y="0"/>
                        </a:lnTo>
                        <a:close/>
                      </a:path>
                    </a:pathLst>
                  </a:custGeom>
                  <a:solidFill>
                    <a:srgbClr val="FFFFFF"/>
                  </a:solidFill>
                  <a:ln w="9525">
                    <a:noFill/>
                    <a:round/>
                    <a:headEnd/>
                    <a:tailEnd/>
                  </a:ln>
                </p:spPr>
                <p:txBody>
                  <a:bodyPr/>
                  <a:lstStyle/>
                  <a:p>
                    <a:endParaRPr lang="fr-FR"/>
                  </a:p>
                </p:txBody>
              </p:sp>
              <p:sp>
                <p:nvSpPr>
                  <p:cNvPr id="53649" name="Freeform 22"/>
                  <p:cNvSpPr>
                    <a:spLocks/>
                  </p:cNvSpPr>
                  <p:nvPr/>
                </p:nvSpPr>
                <p:spPr bwMode="auto">
                  <a:xfrm>
                    <a:off x="4093" y="2440"/>
                    <a:ext cx="11" cy="53"/>
                  </a:xfrm>
                  <a:custGeom>
                    <a:avLst/>
                    <a:gdLst>
                      <a:gd name="T0" fmla="*/ 0 w 44"/>
                      <a:gd name="T1" fmla="*/ 0 h 160"/>
                      <a:gd name="T2" fmla="*/ 0 w 44"/>
                      <a:gd name="T3" fmla="*/ 2 h 160"/>
                      <a:gd name="T4" fmla="*/ 0 w 44"/>
                      <a:gd name="T5" fmla="*/ 2 h 160"/>
                      <a:gd name="T6" fmla="*/ 0 w 44"/>
                      <a:gd name="T7" fmla="*/ 1 h 160"/>
                      <a:gd name="T8" fmla="*/ 0 w 44"/>
                      <a:gd name="T9" fmla="*/ 0 h 160"/>
                      <a:gd name="T10" fmla="*/ 0 60000 65536"/>
                      <a:gd name="T11" fmla="*/ 0 60000 65536"/>
                      <a:gd name="T12" fmla="*/ 0 60000 65536"/>
                      <a:gd name="T13" fmla="*/ 0 60000 65536"/>
                      <a:gd name="T14" fmla="*/ 0 60000 65536"/>
                      <a:gd name="T15" fmla="*/ 0 w 44"/>
                      <a:gd name="T16" fmla="*/ 0 h 160"/>
                      <a:gd name="T17" fmla="*/ 44 w 44"/>
                      <a:gd name="T18" fmla="*/ 160 h 160"/>
                    </a:gdLst>
                    <a:ahLst/>
                    <a:cxnLst>
                      <a:cxn ang="T10">
                        <a:pos x="T0" y="T1"/>
                      </a:cxn>
                      <a:cxn ang="T11">
                        <a:pos x="T2" y="T3"/>
                      </a:cxn>
                      <a:cxn ang="T12">
                        <a:pos x="T4" y="T5"/>
                      </a:cxn>
                      <a:cxn ang="T13">
                        <a:pos x="T6" y="T7"/>
                      </a:cxn>
                      <a:cxn ang="T14">
                        <a:pos x="T8" y="T9"/>
                      </a:cxn>
                    </a:cxnLst>
                    <a:rect l="T15" t="T16" r="T17" b="T18"/>
                    <a:pathLst>
                      <a:path w="44" h="160">
                        <a:moveTo>
                          <a:pt x="0" y="0"/>
                        </a:moveTo>
                        <a:lnTo>
                          <a:pt x="0" y="160"/>
                        </a:lnTo>
                        <a:lnTo>
                          <a:pt x="44" y="160"/>
                        </a:lnTo>
                        <a:lnTo>
                          <a:pt x="44" y="63"/>
                        </a:lnTo>
                        <a:lnTo>
                          <a:pt x="0" y="0"/>
                        </a:lnTo>
                        <a:close/>
                      </a:path>
                    </a:pathLst>
                  </a:custGeom>
                  <a:solidFill>
                    <a:srgbClr val="FFFFFF"/>
                  </a:solidFill>
                  <a:ln w="9525">
                    <a:noFill/>
                    <a:round/>
                    <a:headEnd/>
                    <a:tailEnd/>
                  </a:ln>
                </p:spPr>
                <p:txBody>
                  <a:bodyPr/>
                  <a:lstStyle/>
                  <a:p>
                    <a:endParaRPr lang="fr-FR"/>
                  </a:p>
                </p:txBody>
              </p:sp>
              <p:sp>
                <p:nvSpPr>
                  <p:cNvPr id="53650" name="Freeform 23"/>
                  <p:cNvSpPr>
                    <a:spLocks/>
                  </p:cNvSpPr>
                  <p:nvPr/>
                </p:nvSpPr>
                <p:spPr bwMode="auto">
                  <a:xfrm>
                    <a:off x="4080" y="2443"/>
                    <a:ext cx="11" cy="54"/>
                  </a:xfrm>
                  <a:custGeom>
                    <a:avLst/>
                    <a:gdLst>
                      <a:gd name="T0" fmla="*/ 0 w 44"/>
                      <a:gd name="T1" fmla="*/ 0 h 161"/>
                      <a:gd name="T2" fmla="*/ 0 w 44"/>
                      <a:gd name="T3" fmla="*/ 2 h 161"/>
                      <a:gd name="T4" fmla="*/ 0 w 44"/>
                      <a:gd name="T5" fmla="*/ 2 h 161"/>
                      <a:gd name="T6" fmla="*/ 0 w 44"/>
                      <a:gd name="T7" fmla="*/ 1 h 161"/>
                      <a:gd name="T8" fmla="*/ 0 w 44"/>
                      <a:gd name="T9" fmla="*/ 0 h 161"/>
                      <a:gd name="T10" fmla="*/ 0 60000 65536"/>
                      <a:gd name="T11" fmla="*/ 0 60000 65536"/>
                      <a:gd name="T12" fmla="*/ 0 60000 65536"/>
                      <a:gd name="T13" fmla="*/ 0 60000 65536"/>
                      <a:gd name="T14" fmla="*/ 0 60000 65536"/>
                      <a:gd name="T15" fmla="*/ 0 w 44"/>
                      <a:gd name="T16" fmla="*/ 0 h 161"/>
                      <a:gd name="T17" fmla="*/ 44 w 44"/>
                      <a:gd name="T18" fmla="*/ 161 h 161"/>
                    </a:gdLst>
                    <a:ahLst/>
                    <a:cxnLst>
                      <a:cxn ang="T10">
                        <a:pos x="T0" y="T1"/>
                      </a:cxn>
                      <a:cxn ang="T11">
                        <a:pos x="T2" y="T3"/>
                      </a:cxn>
                      <a:cxn ang="T12">
                        <a:pos x="T4" y="T5"/>
                      </a:cxn>
                      <a:cxn ang="T13">
                        <a:pos x="T6" y="T7"/>
                      </a:cxn>
                      <a:cxn ang="T14">
                        <a:pos x="T8" y="T9"/>
                      </a:cxn>
                    </a:cxnLst>
                    <a:rect l="T15" t="T16" r="T17" b="T18"/>
                    <a:pathLst>
                      <a:path w="44" h="161">
                        <a:moveTo>
                          <a:pt x="0" y="0"/>
                        </a:moveTo>
                        <a:lnTo>
                          <a:pt x="0" y="161"/>
                        </a:lnTo>
                        <a:lnTo>
                          <a:pt x="44" y="161"/>
                        </a:lnTo>
                        <a:lnTo>
                          <a:pt x="44" y="64"/>
                        </a:lnTo>
                        <a:lnTo>
                          <a:pt x="0" y="0"/>
                        </a:lnTo>
                        <a:close/>
                      </a:path>
                    </a:pathLst>
                  </a:custGeom>
                  <a:solidFill>
                    <a:srgbClr val="FFFFFF"/>
                  </a:solidFill>
                  <a:ln w="9525">
                    <a:noFill/>
                    <a:round/>
                    <a:headEnd/>
                    <a:tailEnd/>
                  </a:ln>
                </p:spPr>
                <p:txBody>
                  <a:bodyPr/>
                  <a:lstStyle/>
                  <a:p>
                    <a:endParaRPr lang="fr-FR"/>
                  </a:p>
                </p:txBody>
              </p:sp>
            </p:grpSp>
            <p:grpSp>
              <p:nvGrpSpPr>
                <p:cNvPr id="53628" name="Group 24"/>
                <p:cNvGrpSpPr>
                  <a:grpSpLocks/>
                </p:cNvGrpSpPr>
                <p:nvPr/>
              </p:nvGrpSpPr>
              <p:grpSpPr bwMode="auto">
                <a:xfrm>
                  <a:off x="4245" y="2393"/>
                  <a:ext cx="116" cy="77"/>
                  <a:chOff x="4245" y="2393"/>
                  <a:chExt cx="116" cy="77"/>
                </a:xfrm>
              </p:grpSpPr>
              <p:sp>
                <p:nvSpPr>
                  <p:cNvPr id="53638" name="Freeform 25"/>
                  <p:cNvSpPr>
                    <a:spLocks/>
                  </p:cNvSpPr>
                  <p:nvPr/>
                </p:nvSpPr>
                <p:spPr bwMode="auto">
                  <a:xfrm>
                    <a:off x="4347" y="2393"/>
                    <a:ext cx="14" cy="62"/>
                  </a:xfrm>
                  <a:custGeom>
                    <a:avLst/>
                    <a:gdLst>
                      <a:gd name="T0" fmla="*/ 0 w 57"/>
                      <a:gd name="T1" fmla="*/ 0 h 188"/>
                      <a:gd name="T2" fmla="*/ 0 w 57"/>
                      <a:gd name="T3" fmla="*/ 2 h 188"/>
                      <a:gd name="T4" fmla="*/ 0 w 57"/>
                      <a:gd name="T5" fmla="*/ 2 h 188"/>
                      <a:gd name="T6" fmla="*/ 0 w 57"/>
                      <a:gd name="T7" fmla="*/ 1 h 188"/>
                      <a:gd name="T8" fmla="*/ 0 w 57"/>
                      <a:gd name="T9" fmla="*/ 0 h 188"/>
                      <a:gd name="T10" fmla="*/ 0 60000 65536"/>
                      <a:gd name="T11" fmla="*/ 0 60000 65536"/>
                      <a:gd name="T12" fmla="*/ 0 60000 65536"/>
                      <a:gd name="T13" fmla="*/ 0 60000 65536"/>
                      <a:gd name="T14" fmla="*/ 0 60000 65536"/>
                      <a:gd name="T15" fmla="*/ 0 w 57"/>
                      <a:gd name="T16" fmla="*/ 0 h 188"/>
                      <a:gd name="T17" fmla="*/ 57 w 57"/>
                      <a:gd name="T18" fmla="*/ 188 h 188"/>
                    </a:gdLst>
                    <a:ahLst/>
                    <a:cxnLst>
                      <a:cxn ang="T10">
                        <a:pos x="T0" y="T1"/>
                      </a:cxn>
                      <a:cxn ang="T11">
                        <a:pos x="T2" y="T3"/>
                      </a:cxn>
                      <a:cxn ang="T12">
                        <a:pos x="T4" y="T5"/>
                      </a:cxn>
                      <a:cxn ang="T13">
                        <a:pos x="T6" y="T7"/>
                      </a:cxn>
                      <a:cxn ang="T14">
                        <a:pos x="T8" y="T9"/>
                      </a:cxn>
                    </a:cxnLst>
                    <a:rect l="T15" t="T16" r="T17" b="T18"/>
                    <a:pathLst>
                      <a:path w="57" h="188">
                        <a:moveTo>
                          <a:pt x="0" y="0"/>
                        </a:moveTo>
                        <a:lnTo>
                          <a:pt x="0" y="188"/>
                        </a:lnTo>
                        <a:lnTo>
                          <a:pt x="57" y="188"/>
                        </a:lnTo>
                        <a:lnTo>
                          <a:pt x="57" y="55"/>
                        </a:lnTo>
                        <a:lnTo>
                          <a:pt x="0" y="0"/>
                        </a:lnTo>
                        <a:close/>
                      </a:path>
                    </a:pathLst>
                  </a:custGeom>
                  <a:solidFill>
                    <a:srgbClr val="FFFFFF"/>
                  </a:solidFill>
                  <a:ln w="9525">
                    <a:noFill/>
                    <a:round/>
                    <a:headEnd/>
                    <a:tailEnd/>
                  </a:ln>
                </p:spPr>
                <p:txBody>
                  <a:bodyPr/>
                  <a:lstStyle/>
                  <a:p>
                    <a:endParaRPr lang="fr-FR"/>
                  </a:p>
                </p:txBody>
              </p:sp>
              <p:sp>
                <p:nvSpPr>
                  <p:cNvPr id="53639" name="Freeform 26"/>
                  <p:cNvSpPr>
                    <a:spLocks/>
                  </p:cNvSpPr>
                  <p:nvPr/>
                </p:nvSpPr>
                <p:spPr bwMode="auto">
                  <a:xfrm>
                    <a:off x="4327" y="2396"/>
                    <a:ext cx="13" cy="63"/>
                  </a:xfrm>
                  <a:custGeom>
                    <a:avLst/>
                    <a:gdLst>
                      <a:gd name="T0" fmla="*/ 0 w 55"/>
                      <a:gd name="T1" fmla="*/ 0 h 188"/>
                      <a:gd name="T2" fmla="*/ 0 w 55"/>
                      <a:gd name="T3" fmla="*/ 2 h 188"/>
                      <a:gd name="T4" fmla="*/ 0 w 55"/>
                      <a:gd name="T5" fmla="*/ 2 h 188"/>
                      <a:gd name="T6" fmla="*/ 0 w 55"/>
                      <a:gd name="T7" fmla="*/ 1 h 188"/>
                      <a:gd name="T8" fmla="*/ 0 w 55"/>
                      <a:gd name="T9" fmla="*/ 0 h 188"/>
                      <a:gd name="T10" fmla="*/ 0 60000 65536"/>
                      <a:gd name="T11" fmla="*/ 0 60000 65536"/>
                      <a:gd name="T12" fmla="*/ 0 60000 65536"/>
                      <a:gd name="T13" fmla="*/ 0 60000 65536"/>
                      <a:gd name="T14" fmla="*/ 0 60000 65536"/>
                      <a:gd name="T15" fmla="*/ 0 w 55"/>
                      <a:gd name="T16" fmla="*/ 0 h 188"/>
                      <a:gd name="T17" fmla="*/ 55 w 55"/>
                      <a:gd name="T18" fmla="*/ 188 h 188"/>
                    </a:gdLst>
                    <a:ahLst/>
                    <a:cxnLst>
                      <a:cxn ang="T10">
                        <a:pos x="T0" y="T1"/>
                      </a:cxn>
                      <a:cxn ang="T11">
                        <a:pos x="T2" y="T3"/>
                      </a:cxn>
                      <a:cxn ang="T12">
                        <a:pos x="T4" y="T5"/>
                      </a:cxn>
                      <a:cxn ang="T13">
                        <a:pos x="T6" y="T7"/>
                      </a:cxn>
                      <a:cxn ang="T14">
                        <a:pos x="T8" y="T9"/>
                      </a:cxn>
                    </a:cxnLst>
                    <a:rect l="T15" t="T16" r="T17" b="T18"/>
                    <a:pathLst>
                      <a:path w="55" h="188">
                        <a:moveTo>
                          <a:pt x="0" y="0"/>
                        </a:moveTo>
                        <a:lnTo>
                          <a:pt x="0" y="188"/>
                        </a:lnTo>
                        <a:lnTo>
                          <a:pt x="55" y="188"/>
                        </a:lnTo>
                        <a:lnTo>
                          <a:pt x="55" y="54"/>
                        </a:lnTo>
                        <a:lnTo>
                          <a:pt x="0" y="0"/>
                        </a:lnTo>
                        <a:close/>
                      </a:path>
                    </a:pathLst>
                  </a:custGeom>
                  <a:solidFill>
                    <a:srgbClr val="FFFFFF"/>
                  </a:solidFill>
                  <a:ln w="9525">
                    <a:noFill/>
                    <a:round/>
                    <a:headEnd/>
                    <a:tailEnd/>
                  </a:ln>
                </p:spPr>
                <p:txBody>
                  <a:bodyPr/>
                  <a:lstStyle/>
                  <a:p>
                    <a:endParaRPr lang="fr-FR"/>
                  </a:p>
                </p:txBody>
              </p:sp>
              <p:sp>
                <p:nvSpPr>
                  <p:cNvPr id="53640" name="Freeform 27"/>
                  <p:cNvSpPr>
                    <a:spLocks/>
                  </p:cNvSpPr>
                  <p:nvPr/>
                </p:nvSpPr>
                <p:spPr bwMode="auto">
                  <a:xfrm>
                    <a:off x="4307" y="2399"/>
                    <a:ext cx="14" cy="63"/>
                  </a:xfrm>
                  <a:custGeom>
                    <a:avLst/>
                    <a:gdLst>
                      <a:gd name="T0" fmla="*/ 0 w 56"/>
                      <a:gd name="T1" fmla="*/ 0 h 189"/>
                      <a:gd name="T2" fmla="*/ 0 w 56"/>
                      <a:gd name="T3" fmla="*/ 2 h 189"/>
                      <a:gd name="T4" fmla="*/ 0 w 56"/>
                      <a:gd name="T5" fmla="*/ 2 h 189"/>
                      <a:gd name="T6" fmla="*/ 0 w 56"/>
                      <a:gd name="T7" fmla="*/ 1 h 189"/>
                      <a:gd name="T8" fmla="*/ 0 w 56"/>
                      <a:gd name="T9" fmla="*/ 0 h 189"/>
                      <a:gd name="T10" fmla="*/ 0 60000 65536"/>
                      <a:gd name="T11" fmla="*/ 0 60000 65536"/>
                      <a:gd name="T12" fmla="*/ 0 60000 65536"/>
                      <a:gd name="T13" fmla="*/ 0 60000 65536"/>
                      <a:gd name="T14" fmla="*/ 0 60000 65536"/>
                      <a:gd name="T15" fmla="*/ 0 w 56"/>
                      <a:gd name="T16" fmla="*/ 0 h 189"/>
                      <a:gd name="T17" fmla="*/ 56 w 56"/>
                      <a:gd name="T18" fmla="*/ 189 h 189"/>
                    </a:gdLst>
                    <a:ahLst/>
                    <a:cxnLst>
                      <a:cxn ang="T10">
                        <a:pos x="T0" y="T1"/>
                      </a:cxn>
                      <a:cxn ang="T11">
                        <a:pos x="T2" y="T3"/>
                      </a:cxn>
                      <a:cxn ang="T12">
                        <a:pos x="T4" y="T5"/>
                      </a:cxn>
                      <a:cxn ang="T13">
                        <a:pos x="T6" y="T7"/>
                      </a:cxn>
                      <a:cxn ang="T14">
                        <a:pos x="T8" y="T9"/>
                      </a:cxn>
                    </a:cxnLst>
                    <a:rect l="T15" t="T16" r="T17" b="T18"/>
                    <a:pathLst>
                      <a:path w="56" h="189">
                        <a:moveTo>
                          <a:pt x="0" y="0"/>
                        </a:moveTo>
                        <a:lnTo>
                          <a:pt x="0" y="189"/>
                        </a:lnTo>
                        <a:lnTo>
                          <a:pt x="56" y="189"/>
                        </a:lnTo>
                        <a:lnTo>
                          <a:pt x="56" y="54"/>
                        </a:lnTo>
                        <a:lnTo>
                          <a:pt x="0" y="0"/>
                        </a:lnTo>
                        <a:close/>
                      </a:path>
                    </a:pathLst>
                  </a:custGeom>
                  <a:solidFill>
                    <a:srgbClr val="FFFFFF"/>
                  </a:solidFill>
                  <a:ln w="9525">
                    <a:noFill/>
                    <a:round/>
                    <a:headEnd/>
                    <a:tailEnd/>
                  </a:ln>
                </p:spPr>
                <p:txBody>
                  <a:bodyPr/>
                  <a:lstStyle/>
                  <a:p>
                    <a:endParaRPr lang="fr-FR"/>
                  </a:p>
                </p:txBody>
              </p:sp>
              <p:sp>
                <p:nvSpPr>
                  <p:cNvPr id="53641" name="Freeform 28"/>
                  <p:cNvSpPr>
                    <a:spLocks/>
                  </p:cNvSpPr>
                  <p:nvPr/>
                </p:nvSpPr>
                <p:spPr bwMode="auto">
                  <a:xfrm>
                    <a:off x="4286" y="2401"/>
                    <a:ext cx="14" cy="63"/>
                  </a:xfrm>
                  <a:custGeom>
                    <a:avLst/>
                    <a:gdLst>
                      <a:gd name="T0" fmla="*/ 0 w 57"/>
                      <a:gd name="T1" fmla="*/ 0 h 190"/>
                      <a:gd name="T2" fmla="*/ 0 w 57"/>
                      <a:gd name="T3" fmla="*/ 2 h 190"/>
                      <a:gd name="T4" fmla="*/ 0 w 57"/>
                      <a:gd name="T5" fmla="*/ 2 h 190"/>
                      <a:gd name="T6" fmla="*/ 0 w 57"/>
                      <a:gd name="T7" fmla="*/ 1 h 190"/>
                      <a:gd name="T8" fmla="*/ 0 w 57"/>
                      <a:gd name="T9" fmla="*/ 0 h 190"/>
                      <a:gd name="T10" fmla="*/ 0 60000 65536"/>
                      <a:gd name="T11" fmla="*/ 0 60000 65536"/>
                      <a:gd name="T12" fmla="*/ 0 60000 65536"/>
                      <a:gd name="T13" fmla="*/ 0 60000 65536"/>
                      <a:gd name="T14" fmla="*/ 0 60000 65536"/>
                      <a:gd name="T15" fmla="*/ 0 w 57"/>
                      <a:gd name="T16" fmla="*/ 0 h 190"/>
                      <a:gd name="T17" fmla="*/ 57 w 57"/>
                      <a:gd name="T18" fmla="*/ 190 h 190"/>
                    </a:gdLst>
                    <a:ahLst/>
                    <a:cxnLst>
                      <a:cxn ang="T10">
                        <a:pos x="T0" y="T1"/>
                      </a:cxn>
                      <a:cxn ang="T11">
                        <a:pos x="T2" y="T3"/>
                      </a:cxn>
                      <a:cxn ang="T12">
                        <a:pos x="T4" y="T5"/>
                      </a:cxn>
                      <a:cxn ang="T13">
                        <a:pos x="T6" y="T7"/>
                      </a:cxn>
                      <a:cxn ang="T14">
                        <a:pos x="T8" y="T9"/>
                      </a:cxn>
                    </a:cxnLst>
                    <a:rect l="T15" t="T16" r="T17" b="T18"/>
                    <a:pathLst>
                      <a:path w="57" h="190">
                        <a:moveTo>
                          <a:pt x="0" y="0"/>
                        </a:moveTo>
                        <a:lnTo>
                          <a:pt x="0" y="190"/>
                        </a:lnTo>
                        <a:lnTo>
                          <a:pt x="57" y="190"/>
                        </a:lnTo>
                        <a:lnTo>
                          <a:pt x="57" y="55"/>
                        </a:lnTo>
                        <a:lnTo>
                          <a:pt x="0" y="0"/>
                        </a:lnTo>
                        <a:close/>
                      </a:path>
                    </a:pathLst>
                  </a:custGeom>
                  <a:solidFill>
                    <a:srgbClr val="FFFFFF"/>
                  </a:solidFill>
                  <a:ln w="9525">
                    <a:noFill/>
                    <a:round/>
                    <a:headEnd/>
                    <a:tailEnd/>
                  </a:ln>
                </p:spPr>
                <p:txBody>
                  <a:bodyPr/>
                  <a:lstStyle/>
                  <a:p>
                    <a:endParaRPr lang="fr-FR"/>
                  </a:p>
                </p:txBody>
              </p:sp>
              <p:sp>
                <p:nvSpPr>
                  <p:cNvPr id="53642" name="Freeform 29"/>
                  <p:cNvSpPr>
                    <a:spLocks/>
                  </p:cNvSpPr>
                  <p:nvPr/>
                </p:nvSpPr>
                <p:spPr bwMode="auto">
                  <a:xfrm>
                    <a:off x="4266" y="2405"/>
                    <a:ext cx="14" cy="62"/>
                  </a:xfrm>
                  <a:custGeom>
                    <a:avLst/>
                    <a:gdLst>
                      <a:gd name="T0" fmla="*/ 0 w 56"/>
                      <a:gd name="T1" fmla="*/ 0 h 188"/>
                      <a:gd name="T2" fmla="*/ 0 w 56"/>
                      <a:gd name="T3" fmla="*/ 2 h 188"/>
                      <a:gd name="T4" fmla="*/ 0 w 56"/>
                      <a:gd name="T5" fmla="*/ 2 h 188"/>
                      <a:gd name="T6" fmla="*/ 0 w 56"/>
                      <a:gd name="T7" fmla="*/ 1 h 188"/>
                      <a:gd name="T8" fmla="*/ 0 w 56"/>
                      <a:gd name="T9" fmla="*/ 0 h 188"/>
                      <a:gd name="T10" fmla="*/ 0 60000 65536"/>
                      <a:gd name="T11" fmla="*/ 0 60000 65536"/>
                      <a:gd name="T12" fmla="*/ 0 60000 65536"/>
                      <a:gd name="T13" fmla="*/ 0 60000 65536"/>
                      <a:gd name="T14" fmla="*/ 0 60000 65536"/>
                      <a:gd name="T15" fmla="*/ 0 w 56"/>
                      <a:gd name="T16" fmla="*/ 0 h 188"/>
                      <a:gd name="T17" fmla="*/ 56 w 56"/>
                      <a:gd name="T18" fmla="*/ 188 h 188"/>
                    </a:gdLst>
                    <a:ahLst/>
                    <a:cxnLst>
                      <a:cxn ang="T10">
                        <a:pos x="T0" y="T1"/>
                      </a:cxn>
                      <a:cxn ang="T11">
                        <a:pos x="T2" y="T3"/>
                      </a:cxn>
                      <a:cxn ang="T12">
                        <a:pos x="T4" y="T5"/>
                      </a:cxn>
                      <a:cxn ang="T13">
                        <a:pos x="T6" y="T7"/>
                      </a:cxn>
                      <a:cxn ang="T14">
                        <a:pos x="T8" y="T9"/>
                      </a:cxn>
                    </a:cxnLst>
                    <a:rect l="T15" t="T16" r="T17" b="T18"/>
                    <a:pathLst>
                      <a:path w="56" h="188">
                        <a:moveTo>
                          <a:pt x="0" y="0"/>
                        </a:moveTo>
                        <a:lnTo>
                          <a:pt x="0" y="188"/>
                        </a:lnTo>
                        <a:lnTo>
                          <a:pt x="56" y="188"/>
                        </a:lnTo>
                        <a:lnTo>
                          <a:pt x="56" y="54"/>
                        </a:lnTo>
                        <a:lnTo>
                          <a:pt x="0" y="0"/>
                        </a:lnTo>
                        <a:close/>
                      </a:path>
                    </a:pathLst>
                  </a:custGeom>
                  <a:solidFill>
                    <a:srgbClr val="FFFFFF"/>
                  </a:solidFill>
                  <a:ln w="9525">
                    <a:noFill/>
                    <a:round/>
                    <a:headEnd/>
                    <a:tailEnd/>
                  </a:ln>
                </p:spPr>
                <p:txBody>
                  <a:bodyPr/>
                  <a:lstStyle/>
                  <a:p>
                    <a:endParaRPr lang="fr-FR"/>
                  </a:p>
                </p:txBody>
              </p:sp>
              <p:sp>
                <p:nvSpPr>
                  <p:cNvPr id="53643" name="Freeform 30"/>
                  <p:cNvSpPr>
                    <a:spLocks/>
                  </p:cNvSpPr>
                  <p:nvPr/>
                </p:nvSpPr>
                <p:spPr bwMode="auto">
                  <a:xfrm>
                    <a:off x="4245" y="2407"/>
                    <a:ext cx="14" cy="63"/>
                  </a:xfrm>
                  <a:custGeom>
                    <a:avLst/>
                    <a:gdLst>
                      <a:gd name="T0" fmla="*/ 0 w 57"/>
                      <a:gd name="T1" fmla="*/ 0 h 189"/>
                      <a:gd name="T2" fmla="*/ 0 w 57"/>
                      <a:gd name="T3" fmla="*/ 2 h 189"/>
                      <a:gd name="T4" fmla="*/ 0 w 57"/>
                      <a:gd name="T5" fmla="*/ 2 h 189"/>
                      <a:gd name="T6" fmla="*/ 0 w 57"/>
                      <a:gd name="T7" fmla="*/ 1 h 189"/>
                      <a:gd name="T8" fmla="*/ 0 w 57"/>
                      <a:gd name="T9" fmla="*/ 0 h 189"/>
                      <a:gd name="T10" fmla="*/ 0 60000 65536"/>
                      <a:gd name="T11" fmla="*/ 0 60000 65536"/>
                      <a:gd name="T12" fmla="*/ 0 60000 65536"/>
                      <a:gd name="T13" fmla="*/ 0 60000 65536"/>
                      <a:gd name="T14" fmla="*/ 0 60000 65536"/>
                      <a:gd name="T15" fmla="*/ 0 w 57"/>
                      <a:gd name="T16" fmla="*/ 0 h 189"/>
                      <a:gd name="T17" fmla="*/ 57 w 57"/>
                      <a:gd name="T18" fmla="*/ 189 h 189"/>
                    </a:gdLst>
                    <a:ahLst/>
                    <a:cxnLst>
                      <a:cxn ang="T10">
                        <a:pos x="T0" y="T1"/>
                      </a:cxn>
                      <a:cxn ang="T11">
                        <a:pos x="T2" y="T3"/>
                      </a:cxn>
                      <a:cxn ang="T12">
                        <a:pos x="T4" y="T5"/>
                      </a:cxn>
                      <a:cxn ang="T13">
                        <a:pos x="T6" y="T7"/>
                      </a:cxn>
                      <a:cxn ang="T14">
                        <a:pos x="T8" y="T9"/>
                      </a:cxn>
                    </a:cxnLst>
                    <a:rect l="T15" t="T16" r="T17" b="T18"/>
                    <a:pathLst>
                      <a:path w="57" h="189">
                        <a:moveTo>
                          <a:pt x="0" y="0"/>
                        </a:moveTo>
                        <a:lnTo>
                          <a:pt x="0" y="189"/>
                        </a:lnTo>
                        <a:lnTo>
                          <a:pt x="57" y="189"/>
                        </a:lnTo>
                        <a:lnTo>
                          <a:pt x="57" y="54"/>
                        </a:lnTo>
                        <a:lnTo>
                          <a:pt x="0" y="0"/>
                        </a:lnTo>
                        <a:close/>
                      </a:path>
                    </a:pathLst>
                  </a:custGeom>
                  <a:solidFill>
                    <a:srgbClr val="FFFFFF"/>
                  </a:solidFill>
                  <a:ln w="9525">
                    <a:noFill/>
                    <a:round/>
                    <a:headEnd/>
                    <a:tailEnd/>
                  </a:ln>
                </p:spPr>
                <p:txBody>
                  <a:bodyPr/>
                  <a:lstStyle/>
                  <a:p>
                    <a:endParaRPr lang="fr-FR"/>
                  </a:p>
                </p:txBody>
              </p:sp>
            </p:grpSp>
            <p:grpSp>
              <p:nvGrpSpPr>
                <p:cNvPr id="53629" name="Group 31"/>
                <p:cNvGrpSpPr>
                  <a:grpSpLocks/>
                </p:cNvGrpSpPr>
                <p:nvPr/>
              </p:nvGrpSpPr>
              <p:grpSpPr bwMode="auto">
                <a:xfrm>
                  <a:off x="4516" y="2350"/>
                  <a:ext cx="150" cy="81"/>
                  <a:chOff x="4516" y="2350"/>
                  <a:chExt cx="150" cy="81"/>
                </a:xfrm>
              </p:grpSpPr>
              <p:sp>
                <p:nvSpPr>
                  <p:cNvPr id="53633" name="Freeform 32"/>
                  <p:cNvSpPr>
                    <a:spLocks/>
                  </p:cNvSpPr>
                  <p:nvPr/>
                </p:nvSpPr>
                <p:spPr bwMode="auto">
                  <a:xfrm>
                    <a:off x="4651" y="2350"/>
                    <a:ext cx="15" cy="61"/>
                  </a:xfrm>
                  <a:custGeom>
                    <a:avLst/>
                    <a:gdLst>
                      <a:gd name="T0" fmla="*/ 0 w 57"/>
                      <a:gd name="T1" fmla="*/ 0 h 182"/>
                      <a:gd name="T2" fmla="*/ 0 w 57"/>
                      <a:gd name="T3" fmla="*/ 2 h 182"/>
                      <a:gd name="T4" fmla="*/ 0 w 57"/>
                      <a:gd name="T5" fmla="*/ 2 h 182"/>
                      <a:gd name="T6" fmla="*/ 0 w 57"/>
                      <a:gd name="T7" fmla="*/ 1 h 182"/>
                      <a:gd name="T8" fmla="*/ 0 w 57"/>
                      <a:gd name="T9" fmla="*/ 0 h 182"/>
                      <a:gd name="T10" fmla="*/ 0 60000 65536"/>
                      <a:gd name="T11" fmla="*/ 0 60000 65536"/>
                      <a:gd name="T12" fmla="*/ 0 60000 65536"/>
                      <a:gd name="T13" fmla="*/ 0 60000 65536"/>
                      <a:gd name="T14" fmla="*/ 0 60000 65536"/>
                      <a:gd name="T15" fmla="*/ 0 w 57"/>
                      <a:gd name="T16" fmla="*/ 0 h 182"/>
                      <a:gd name="T17" fmla="*/ 57 w 57"/>
                      <a:gd name="T18" fmla="*/ 182 h 182"/>
                    </a:gdLst>
                    <a:ahLst/>
                    <a:cxnLst>
                      <a:cxn ang="T10">
                        <a:pos x="T0" y="T1"/>
                      </a:cxn>
                      <a:cxn ang="T11">
                        <a:pos x="T2" y="T3"/>
                      </a:cxn>
                      <a:cxn ang="T12">
                        <a:pos x="T4" y="T5"/>
                      </a:cxn>
                      <a:cxn ang="T13">
                        <a:pos x="T6" y="T7"/>
                      </a:cxn>
                      <a:cxn ang="T14">
                        <a:pos x="T8" y="T9"/>
                      </a:cxn>
                    </a:cxnLst>
                    <a:rect l="T15" t="T16" r="T17" b="T18"/>
                    <a:pathLst>
                      <a:path w="57" h="182">
                        <a:moveTo>
                          <a:pt x="0" y="0"/>
                        </a:moveTo>
                        <a:lnTo>
                          <a:pt x="0" y="182"/>
                        </a:lnTo>
                        <a:lnTo>
                          <a:pt x="57" y="182"/>
                        </a:lnTo>
                        <a:lnTo>
                          <a:pt x="57" y="41"/>
                        </a:lnTo>
                        <a:lnTo>
                          <a:pt x="0" y="0"/>
                        </a:lnTo>
                        <a:close/>
                      </a:path>
                    </a:pathLst>
                  </a:custGeom>
                  <a:solidFill>
                    <a:srgbClr val="FFFFFF"/>
                  </a:solidFill>
                  <a:ln w="9525">
                    <a:noFill/>
                    <a:round/>
                    <a:headEnd/>
                    <a:tailEnd/>
                  </a:ln>
                </p:spPr>
                <p:txBody>
                  <a:bodyPr/>
                  <a:lstStyle/>
                  <a:p>
                    <a:endParaRPr lang="fr-FR"/>
                  </a:p>
                </p:txBody>
              </p:sp>
              <p:sp>
                <p:nvSpPr>
                  <p:cNvPr id="53634" name="Freeform 33"/>
                  <p:cNvSpPr>
                    <a:spLocks/>
                  </p:cNvSpPr>
                  <p:nvPr/>
                </p:nvSpPr>
                <p:spPr bwMode="auto">
                  <a:xfrm>
                    <a:off x="4617" y="2354"/>
                    <a:ext cx="15" cy="61"/>
                  </a:xfrm>
                  <a:custGeom>
                    <a:avLst/>
                    <a:gdLst>
                      <a:gd name="T0" fmla="*/ 0 w 58"/>
                      <a:gd name="T1" fmla="*/ 0 h 182"/>
                      <a:gd name="T2" fmla="*/ 0 w 58"/>
                      <a:gd name="T3" fmla="*/ 2 h 182"/>
                      <a:gd name="T4" fmla="*/ 0 w 58"/>
                      <a:gd name="T5" fmla="*/ 2 h 182"/>
                      <a:gd name="T6" fmla="*/ 0 w 58"/>
                      <a:gd name="T7" fmla="*/ 1 h 182"/>
                      <a:gd name="T8" fmla="*/ 0 w 58"/>
                      <a:gd name="T9" fmla="*/ 0 h 182"/>
                      <a:gd name="T10" fmla="*/ 0 60000 65536"/>
                      <a:gd name="T11" fmla="*/ 0 60000 65536"/>
                      <a:gd name="T12" fmla="*/ 0 60000 65536"/>
                      <a:gd name="T13" fmla="*/ 0 60000 65536"/>
                      <a:gd name="T14" fmla="*/ 0 60000 65536"/>
                      <a:gd name="T15" fmla="*/ 0 w 58"/>
                      <a:gd name="T16" fmla="*/ 0 h 182"/>
                      <a:gd name="T17" fmla="*/ 58 w 58"/>
                      <a:gd name="T18" fmla="*/ 182 h 182"/>
                    </a:gdLst>
                    <a:ahLst/>
                    <a:cxnLst>
                      <a:cxn ang="T10">
                        <a:pos x="T0" y="T1"/>
                      </a:cxn>
                      <a:cxn ang="T11">
                        <a:pos x="T2" y="T3"/>
                      </a:cxn>
                      <a:cxn ang="T12">
                        <a:pos x="T4" y="T5"/>
                      </a:cxn>
                      <a:cxn ang="T13">
                        <a:pos x="T6" y="T7"/>
                      </a:cxn>
                      <a:cxn ang="T14">
                        <a:pos x="T8" y="T9"/>
                      </a:cxn>
                    </a:cxnLst>
                    <a:rect l="T15" t="T16" r="T17" b="T18"/>
                    <a:pathLst>
                      <a:path w="58" h="182">
                        <a:moveTo>
                          <a:pt x="0" y="0"/>
                        </a:moveTo>
                        <a:lnTo>
                          <a:pt x="0" y="182"/>
                        </a:lnTo>
                        <a:lnTo>
                          <a:pt x="58" y="182"/>
                        </a:lnTo>
                        <a:lnTo>
                          <a:pt x="58" y="41"/>
                        </a:lnTo>
                        <a:lnTo>
                          <a:pt x="0" y="0"/>
                        </a:lnTo>
                        <a:close/>
                      </a:path>
                    </a:pathLst>
                  </a:custGeom>
                  <a:solidFill>
                    <a:srgbClr val="FFFFFF"/>
                  </a:solidFill>
                  <a:ln w="9525">
                    <a:noFill/>
                    <a:round/>
                    <a:headEnd/>
                    <a:tailEnd/>
                  </a:ln>
                </p:spPr>
                <p:txBody>
                  <a:bodyPr/>
                  <a:lstStyle/>
                  <a:p>
                    <a:endParaRPr lang="fr-FR"/>
                  </a:p>
                </p:txBody>
              </p:sp>
              <p:sp>
                <p:nvSpPr>
                  <p:cNvPr id="53635" name="Freeform 34"/>
                  <p:cNvSpPr>
                    <a:spLocks/>
                  </p:cNvSpPr>
                  <p:nvPr/>
                </p:nvSpPr>
                <p:spPr bwMode="auto">
                  <a:xfrm>
                    <a:off x="4583" y="2357"/>
                    <a:ext cx="14" cy="61"/>
                  </a:xfrm>
                  <a:custGeom>
                    <a:avLst/>
                    <a:gdLst>
                      <a:gd name="T0" fmla="*/ 0 w 57"/>
                      <a:gd name="T1" fmla="*/ 0 h 183"/>
                      <a:gd name="T2" fmla="*/ 0 w 57"/>
                      <a:gd name="T3" fmla="*/ 2 h 183"/>
                      <a:gd name="T4" fmla="*/ 0 w 57"/>
                      <a:gd name="T5" fmla="*/ 2 h 183"/>
                      <a:gd name="T6" fmla="*/ 0 w 57"/>
                      <a:gd name="T7" fmla="*/ 1 h 183"/>
                      <a:gd name="T8" fmla="*/ 0 w 57"/>
                      <a:gd name="T9" fmla="*/ 0 h 183"/>
                      <a:gd name="T10" fmla="*/ 0 60000 65536"/>
                      <a:gd name="T11" fmla="*/ 0 60000 65536"/>
                      <a:gd name="T12" fmla="*/ 0 60000 65536"/>
                      <a:gd name="T13" fmla="*/ 0 60000 65536"/>
                      <a:gd name="T14" fmla="*/ 0 60000 65536"/>
                      <a:gd name="T15" fmla="*/ 0 w 57"/>
                      <a:gd name="T16" fmla="*/ 0 h 183"/>
                      <a:gd name="T17" fmla="*/ 57 w 57"/>
                      <a:gd name="T18" fmla="*/ 183 h 183"/>
                    </a:gdLst>
                    <a:ahLst/>
                    <a:cxnLst>
                      <a:cxn ang="T10">
                        <a:pos x="T0" y="T1"/>
                      </a:cxn>
                      <a:cxn ang="T11">
                        <a:pos x="T2" y="T3"/>
                      </a:cxn>
                      <a:cxn ang="T12">
                        <a:pos x="T4" y="T5"/>
                      </a:cxn>
                      <a:cxn ang="T13">
                        <a:pos x="T6" y="T7"/>
                      </a:cxn>
                      <a:cxn ang="T14">
                        <a:pos x="T8" y="T9"/>
                      </a:cxn>
                    </a:cxnLst>
                    <a:rect l="T15" t="T16" r="T17" b="T18"/>
                    <a:pathLst>
                      <a:path w="57" h="183">
                        <a:moveTo>
                          <a:pt x="0" y="0"/>
                        </a:moveTo>
                        <a:lnTo>
                          <a:pt x="0" y="183"/>
                        </a:lnTo>
                        <a:lnTo>
                          <a:pt x="57" y="183"/>
                        </a:lnTo>
                        <a:lnTo>
                          <a:pt x="57" y="41"/>
                        </a:lnTo>
                        <a:lnTo>
                          <a:pt x="0" y="0"/>
                        </a:lnTo>
                        <a:close/>
                      </a:path>
                    </a:pathLst>
                  </a:custGeom>
                  <a:solidFill>
                    <a:srgbClr val="FFFFFF"/>
                  </a:solidFill>
                  <a:ln w="9525">
                    <a:noFill/>
                    <a:round/>
                    <a:headEnd/>
                    <a:tailEnd/>
                  </a:ln>
                </p:spPr>
                <p:txBody>
                  <a:bodyPr/>
                  <a:lstStyle/>
                  <a:p>
                    <a:endParaRPr lang="fr-FR"/>
                  </a:p>
                </p:txBody>
              </p:sp>
              <p:sp>
                <p:nvSpPr>
                  <p:cNvPr id="53636" name="Freeform 35"/>
                  <p:cNvSpPr>
                    <a:spLocks/>
                  </p:cNvSpPr>
                  <p:nvPr/>
                </p:nvSpPr>
                <p:spPr bwMode="auto">
                  <a:xfrm>
                    <a:off x="4548" y="2363"/>
                    <a:ext cx="15" cy="60"/>
                  </a:xfrm>
                  <a:custGeom>
                    <a:avLst/>
                    <a:gdLst>
                      <a:gd name="T0" fmla="*/ 0 w 58"/>
                      <a:gd name="T1" fmla="*/ 0 h 182"/>
                      <a:gd name="T2" fmla="*/ 0 w 58"/>
                      <a:gd name="T3" fmla="*/ 2 h 182"/>
                      <a:gd name="T4" fmla="*/ 0 w 58"/>
                      <a:gd name="T5" fmla="*/ 2 h 182"/>
                      <a:gd name="T6" fmla="*/ 0 w 58"/>
                      <a:gd name="T7" fmla="*/ 1 h 182"/>
                      <a:gd name="T8" fmla="*/ 0 w 58"/>
                      <a:gd name="T9" fmla="*/ 0 h 182"/>
                      <a:gd name="T10" fmla="*/ 0 60000 65536"/>
                      <a:gd name="T11" fmla="*/ 0 60000 65536"/>
                      <a:gd name="T12" fmla="*/ 0 60000 65536"/>
                      <a:gd name="T13" fmla="*/ 0 60000 65536"/>
                      <a:gd name="T14" fmla="*/ 0 60000 65536"/>
                      <a:gd name="T15" fmla="*/ 0 w 58"/>
                      <a:gd name="T16" fmla="*/ 0 h 182"/>
                      <a:gd name="T17" fmla="*/ 58 w 58"/>
                      <a:gd name="T18" fmla="*/ 182 h 182"/>
                    </a:gdLst>
                    <a:ahLst/>
                    <a:cxnLst>
                      <a:cxn ang="T10">
                        <a:pos x="T0" y="T1"/>
                      </a:cxn>
                      <a:cxn ang="T11">
                        <a:pos x="T2" y="T3"/>
                      </a:cxn>
                      <a:cxn ang="T12">
                        <a:pos x="T4" y="T5"/>
                      </a:cxn>
                      <a:cxn ang="T13">
                        <a:pos x="T6" y="T7"/>
                      </a:cxn>
                      <a:cxn ang="T14">
                        <a:pos x="T8" y="T9"/>
                      </a:cxn>
                    </a:cxnLst>
                    <a:rect l="T15" t="T16" r="T17" b="T18"/>
                    <a:pathLst>
                      <a:path w="58" h="182">
                        <a:moveTo>
                          <a:pt x="0" y="0"/>
                        </a:moveTo>
                        <a:lnTo>
                          <a:pt x="0" y="182"/>
                        </a:lnTo>
                        <a:lnTo>
                          <a:pt x="58" y="182"/>
                        </a:lnTo>
                        <a:lnTo>
                          <a:pt x="58" y="41"/>
                        </a:lnTo>
                        <a:lnTo>
                          <a:pt x="0" y="0"/>
                        </a:lnTo>
                        <a:close/>
                      </a:path>
                    </a:pathLst>
                  </a:custGeom>
                  <a:solidFill>
                    <a:srgbClr val="FFFFFF"/>
                  </a:solidFill>
                  <a:ln w="9525">
                    <a:noFill/>
                    <a:round/>
                    <a:headEnd/>
                    <a:tailEnd/>
                  </a:ln>
                </p:spPr>
                <p:txBody>
                  <a:bodyPr/>
                  <a:lstStyle/>
                  <a:p>
                    <a:endParaRPr lang="fr-FR"/>
                  </a:p>
                </p:txBody>
              </p:sp>
              <p:sp>
                <p:nvSpPr>
                  <p:cNvPr id="53637" name="Freeform 36"/>
                  <p:cNvSpPr>
                    <a:spLocks/>
                  </p:cNvSpPr>
                  <p:nvPr/>
                </p:nvSpPr>
                <p:spPr bwMode="auto">
                  <a:xfrm>
                    <a:off x="4516" y="2370"/>
                    <a:ext cx="14" cy="61"/>
                  </a:xfrm>
                  <a:custGeom>
                    <a:avLst/>
                    <a:gdLst>
                      <a:gd name="T0" fmla="*/ 0 w 58"/>
                      <a:gd name="T1" fmla="*/ 0 h 181"/>
                      <a:gd name="T2" fmla="*/ 0 w 58"/>
                      <a:gd name="T3" fmla="*/ 2 h 181"/>
                      <a:gd name="T4" fmla="*/ 0 w 58"/>
                      <a:gd name="T5" fmla="*/ 2 h 181"/>
                      <a:gd name="T6" fmla="*/ 0 w 58"/>
                      <a:gd name="T7" fmla="*/ 0 h 181"/>
                      <a:gd name="T8" fmla="*/ 0 w 58"/>
                      <a:gd name="T9" fmla="*/ 0 h 181"/>
                      <a:gd name="T10" fmla="*/ 0 60000 65536"/>
                      <a:gd name="T11" fmla="*/ 0 60000 65536"/>
                      <a:gd name="T12" fmla="*/ 0 60000 65536"/>
                      <a:gd name="T13" fmla="*/ 0 60000 65536"/>
                      <a:gd name="T14" fmla="*/ 0 60000 65536"/>
                      <a:gd name="T15" fmla="*/ 0 w 58"/>
                      <a:gd name="T16" fmla="*/ 0 h 181"/>
                      <a:gd name="T17" fmla="*/ 58 w 58"/>
                      <a:gd name="T18" fmla="*/ 181 h 181"/>
                    </a:gdLst>
                    <a:ahLst/>
                    <a:cxnLst>
                      <a:cxn ang="T10">
                        <a:pos x="T0" y="T1"/>
                      </a:cxn>
                      <a:cxn ang="T11">
                        <a:pos x="T2" y="T3"/>
                      </a:cxn>
                      <a:cxn ang="T12">
                        <a:pos x="T4" y="T5"/>
                      </a:cxn>
                      <a:cxn ang="T13">
                        <a:pos x="T6" y="T7"/>
                      </a:cxn>
                      <a:cxn ang="T14">
                        <a:pos x="T8" y="T9"/>
                      </a:cxn>
                    </a:cxnLst>
                    <a:rect l="T15" t="T16" r="T17" b="T18"/>
                    <a:pathLst>
                      <a:path w="58" h="181">
                        <a:moveTo>
                          <a:pt x="0" y="0"/>
                        </a:moveTo>
                        <a:lnTo>
                          <a:pt x="0" y="181"/>
                        </a:lnTo>
                        <a:lnTo>
                          <a:pt x="58" y="181"/>
                        </a:lnTo>
                        <a:lnTo>
                          <a:pt x="58" y="39"/>
                        </a:lnTo>
                        <a:lnTo>
                          <a:pt x="0" y="0"/>
                        </a:lnTo>
                        <a:close/>
                      </a:path>
                    </a:pathLst>
                  </a:custGeom>
                  <a:solidFill>
                    <a:srgbClr val="FFFFFF"/>
                  </a:solidFill>
                  <a:ln w="9525">
                    <a:noFill/>
                    <a:round/>
                    <a:headEnd/>
                    <a:tailEnd/>
                  </a:ln>
                </p:spPr>
                <p:txBody>
                  <a:bodyPr/>
                  <a:lstStyle/>
                  <a:p>
                    <a:endParaRPr lang="fr-FR"/>
                  </a:p>
                </p:txBody>
              </p:sp>
            </p:grpSp>
            <p:sp>
              <p:nvSpPr>
                <p:cNvPr id="53630" name="Freeform 37"/>
                <p:cNvSpPr>
                  <a:spLocks/>
                </p:cNvSpPr>
                <p:nvPr/>
              </p:nvSpPr>
              <p:spPr bwMode="auto">
                <a:xfrm>
                  <a:off x="3942" y="2398"/>
                  <a:ext cx="765" cy="148"/>
                </a:xfrm>
                <a:custGeom>
                  <a:avLst/>
                  <a:gdLst>
                    <a:gd name="T0" fmla="*/ 12 w 3058"/>
                    <a:gd name="T1" fmla="*/ 3 h 442"/>
                    <a:gd name="T2" fmla="*/ 12 w 3058"/>
                    <a:gd name="T3" fmla="*/ 0 h 442"/>
                    <a:gd name="T4" fmla="*/ 0 w 3058"/>
                    <a:gd name="T5" fmla="*/ 4 h 442"/>
                    <a:gd name="T6" fmla="*/ 0 w 3058"/>
                    <a:gd name="T7" fmla="*/ 6 h 442"/>
                    <a:gd name="T8" fmla="*/ 12 w 3058"/>
                    <a:gd name="T9" fmla="*/ 3 h 442"/>
                    <a:gd name="T10" fmla="*/ 0 60000 65536"/>
                    <a:gd name="T11" fmla="*/ 0 60000 65536"/>
                    <a:gd name="T12" fmla="*/ 0 60000 65536"/>
                    <a:gd name="T13" fmla="*/ 0 60000 65536"/>
                    <a:gd name="T14" fmla="*/ 0 60000 65536"/>
                    <a:gd name="T15" fmla="*/ 0 w 3058"/>
                    <a:gd name="T16" fmla="*/ 0 h 442"/>
                    <a:gd name="T17" fmla="*/ 3058 w 3058"/>
                    <a:gd name="T18" fmla="*/ 442 h 442"/>
                  </a:gdLst>
                  <a:ahLst/>
                  <a:cxnLst>
                    <a:cxn ang="T10">
                      <a:pos x="T0" y="T1"/>
                    </a:cxn>
                    <a:cxn ang="T11">
                      <a:pos x="T2" y="T3"/>
                    </a:cxn>
                    <a:cxn ang="T12">
                      <a:pos x="T4" y="T5"/>
                    </a:cxn>
                    <a:cxn ang="T13">
                      <a:pos x="T6" y="T7"/>
                    </a:cxn>
                    <a:cxn ang="T14">
                      <a:pos x="T8" y="T9"/>
                    </a:cxn>
                  </a:cxnLst>
                  <a:rect l="T15" t="T16" r="T17" b="T18"/>
                  <a:pathLst>
                    <a:path w="3058" h="442">
                      <a:moveTo>
                        <a:pt x="3058" y="243"/>
                      </a:moveTo>
                      <a:lnTo>
                        <a:pt x="3058" y="0"/>
                      </a:lnTo>
                      <a:lnTo>
                        <a:pt x="0" y="322"/>
                      </a:lnTo>
                      <a:lnTo>
                        <a:pt x="0" y="442"/>
                      </a:lnTo>
                      <a:lnTo>
                        <a:pt x="3058" y="243"/>
                      </a:lnTo>
                      <a:close/>
                    </a:path>
                  </a:pathLst>
                </a:custGeom>
                <a:solidFill>
                  <a:srgbClr val="C0C0C0"/>
                </a:solidFill>
                <a:ln w="9525">
                  <a:noFill/>
                  <a:round/>
                  <a:headEnd/>
                  <a:tailEnd/>
                </a:ln>
              </p:spPr>
              <p:txBody>
                <a:bodyPr/>
                <a:lstStyle/>
                <a:p>
                  <a:endParaRPr lang="fr-FR"/>
                </a:p>
              </p:txBody>
            </p:sp>
            <p:sp>
              <p:nvSpPr>
                <p:cNvPr id="53631" name="Freeform 38"/>
                <p:cNvSpPr>
                  <a:spLocks/>
                </p:cNvSpPr>
                <p:nvPr/>
              </p:nvSpPr>
              <p:spPr bwMode="auto">
                <a:xfrm>
                  <a:off x="3927" y="2235"/>
                  <a:ext cx="780" cy="244"/>
                </a:xfrm>
                <a:custGeom>
                  <a:avLst/>
                  <a:gdLst>
                    <a:gd name="T0" fmla="*/ 12 w 3121"/>
                    <a:gd name="T1" fmla="*/ 2 h 732"/>
                    <a:gd name="T2" fmla="*/ 12 w 3121"/>
                    <a:gd name="T3" fmla="*/ 0 h 732"/>
                    <a:gd name="T4" fmla="*/ 0 w 3121"/>
                    <a:gd name="T5" fmla="*/ 8 h 732"/>
                    <a:gd name="T6" fmla="*/ 0 w 3121"/>
                    <a:gd name="T7" fmla="*/ 9 h 732"/>
                    <a:gd name="T8" fmla="*/ 12 w 3121"/>
                    <a:gd name="T9" fmla="*/ 2 h 732"/>
                    <a:gd name="T10" fmla="*/ 0 60000 65536"/>
                    <a:gd name="T11" fmla="*/ 0 60000 65536"/>
                    <a:gd name="T12" fmla="*/ 0 60000 65536"/>
                    <a:gd name="T13" fmla="*/ 0 60000 65536"/>
                    <a:gd name="T14" fmla="*/ 0 60000 65536"/>
                    <a:gd name="T15" fmla="*/ 0 w 3121"/>
                    <a:gd name="T16" fmla="*/ 0 h 732"/>
                    <a:gd name="T17" fmla="*/ 3121 w 3121"/>
                    <a:gd name="T18" fmla="*/ 732 h 732"/>
                  </a:gdLst>
                  <a:ahLst/>
                  <a:cxnLst>
                    <a:cxn ang="T10">
                      <a:pos x="T0" y="T1"/>
                    </a:cxn>
                    <a:cxn ang="T11">
                      <a:pos x="T2" y="T3"/>
                    </a:cxn>
                    <a:cxn ang="T12">
                      <a:pos x="T4" y="T5"/>
                    </a:cxn>
                    <a:cxn ang="T13">
                      <a:pos x="T6" y="T7"/>
                    </a:cxn>
                    <a:cxn ang="T14">
                      <a:pos x="T8" y="T9"/>
                    </a:cxn>
                  </a:cxnLst>
                  <a:rect l="T15" t="T16" r="T17" b="T18"/>
                  <a:pathLst>
                    <a:path w="3121" h="732">
                      <a:moveTo>
                        <a:pt x="3121" y="202"/>
                      </a:moveTo>
                      <a:lnTo>
                        <a:pt x="3121" y="0"/>
                      </a:lnTo>
                      <a:lnTo>
                        <a:pt x="0" y="643"/>
                      </a:lnTo>
                      <a:lnTo>
                        <a:pt x="0" y="732"/>
                      </a:lnTo>
                      <a:lnTo>
                        <a:pt x="3121" y="202"/>
                      </a:lnTo>
                      <a:close/>
                    </a:path>
                  </a:pathLst>
                </a:custGeom>
                <a:solidFill>
                  <a:srgbClr val="C0C0C0"/>
                </a:solidFill>
                <a:ln w="9525">
                  <a:noFill/>
                  <a:round/>
                  <a:headEnd/>
                  <a:tailEnd/>
                </a:ln>
              </p:spPr>
              <p:txBody>
                <a:bodyPr/>
                <a:lstStyle/>
                <a:p>
                  <a:endParaRPr lang="fr-FR"/>
                </a:p>
              </p:txBody>
            </p:sp>
            <p:sp>
              <p:nvSpPr>
                <p:cNvPr id="53632" name="Freeform 39"/>
                <p:cNvSpPr>
                  <a:spLocks/>
                </p:cNvSpPr>
                <p:nvPr/>
              </p:nvSpPr>
              <p:spPr bwMode="auto">
                <a:xfrm>
                  <a:off x="3911" y="1965"/>
                  <a:ext cx="796" cy="445"/>
                </a:xfrm>
                <a:custGeom>
                  <a:avLst/>
                  <a:gdLst>
                    <a:gd name="T0" fmla="*/ 13 w 3183"/>
                    <a:gd name="T1" fmla="*/ 6 h 1335"/>
                    <a:gd name="T2" fmla="*/ 13 w 3183"/>
                    <a:gd name="T3" fmla="*/ 0 h 1335"/>
                    <a:gd name="T4" fmla="*/ 0 w 3183"/>
                    <a:gd name="T5" fmla="*/ 14 h 1335"/>
                    <a:gd name="T6" fmla="*/ 0 w 3183"/>
                    <a:gd name="T7" fmla="*/ 16 h 1335"/>
                    <a:gd name="T8" fmla="*/ 13 w 3183"/>
                    <a:gd name="T9" fmla="*/ 6 h 1335"/>
                    <a:gd name="T10" fmla="*/ 0 60000 65536"/>
                    <a:gd name="T11" fmla="*/ 0 60000 65536"/>
                    <a:gd name="T12" fmla="*/ 0 60000 65536"/>
                    <a:gd name="T13" fmla="*/ 0 60000 65536"/>
                    <a:gd name="T14" fmla="*/ 0 60000 65536"/>
                    <a:gd name="T15" fmla="*/ 0 w 3183"/>
                    <a:gd name="T16" fmla="*/ 0 h 1335"/>
                    <a:gd name="T17" fmla="*/ 3183 w 3183"/>
                    <a:gd name="T18" fmla="*/ 1335 h 1335"/>
                  </a:gdLst>
                  <a:ahLst/>
                  <a:cxnLst>
                    <a:cxn ang="T10">
                      <a:pos x="T0" y="T1"/>
                    </a:cxn>
                    <a:cxn ang="T11">
                      <a:pos x="T2" y="T3"/>
                    </a:cxn>
                    <a:cxn ang="T12">
                      <a:pos x="T4" y="T5"/>
                    </a:cxn>
                    <a:cxn ang="T13">
                      <a:pos x="T6" y="T7"/>
                    </a:cxn>
                    <a:cxn ang="T14">
                      <a:pos x="T8" y="T9"/>
                    </a:cxn>
                  </a:cxnLst>
                  <a:rect l="T15" t="T16" r="T17" b="T18"/>
                  <a:pathLst>
                    <a:path w="3183" h="1335">
                      <a:moveTo>
                        <a:pt x="3183" y="470"/>
                      </a:moveTo>
                      <a:lnTo>
                        <a:pt x="3183" y="0"/>
                      </a:lnTo>
                      <a:lnTo>
                        <a:pt x="0" y="1163"/>
                      </a:lnTo>
                      <a:lnTo>
                        <a:pt x="0" y="1335"/>
                      </a:lnTo>
                      <a:lnTo>
                        <a:pt x="3183" y="470"/>
                      </a:lnTo>
                      <a:close/>
                    </a:path>
                  </a:pathLst>
                </a:custGeom>
                <a:solidFill>
                  <a:srgbClr val="9F9F9F"/>
                </a:solidFill>
                <a:ln w="9525">
                  <a:noFill/>
                  <a:round/>
                  <a:headEnd/>
                  <a:tailEnd/>
                </a:ln>
              </p:spPr>
              <p:txBody>
                <a:bodyPr/>
                <a:lstStyle/>
                <a:p>
                  <a:endParaRPr lang="fr-FR"/>
                </a:p>
              </p:txBody>
            </p:sp>
          </p:grpSp>
          <p:grpSp>
            <p:nvGrpSpPr>
              <p:cNvPr id="53565" name="Group 40"/>
              <p:cNvGrpSpPr>
                <a:grpSpLocks/>
              </p:cNvGrpSpPr>
              <p:nvPr/>
            </p:nvGrpSpPr>
            <p:grpSpPr bwMode="auto">
              <a:xfrm>
                <a:off x="4707" y="1966"/>
                <a:ext cx="243" cy="606"/>
                <a:chOff x="4707" y="1966"/>
                <a:chExt cx="243" cy="606"/>
              </a:xfrm>
            </p:grpSpPr>
            <p:sp>
              <p:nvSpPr>
                <p:cNvPr id="53587" name="Freeform 41"/>
                <p:cNvSpPr>
                  <a:spLocks/>
                </p:cNvSpPr>
                <p:nvPr/>
              </p:nvSpPr>
              <p:spPr bwMode="auto">
                <a:xfrm>
                  <a:off x="4708" y="2508"/>
                  <a:ext cx="180" cy="64"/>
                </a:xfrm>
                <a:custGeom>
                  <a:avLst/>
                  <a:gdLst>
                    <a:gd name="T0" fmla="*/ 0 w 719"/>
                    <a:gd name="T1" fmla="*/ 0 h 192"/>
                    <a:gd name="T2" fmla="*/ 3 w 719"/>
                    <a:gd name="T3" fmla="*/ 1 h 192"/>
                    <a:gd name="T4" fmla="*/ 3 w 719"/>
                    <a:gd name="T5" fmla="*/ 2 h 192"/>
                    <a:gd name="T6" fmla="*/ 0 w 719"/>
                    <a:gd name="T7" fmla="*/ 2 h 192"/>
                    <a:gd name="T8" fmla="*/ 0 w 719"/>
                    <a:gd name="T9" fmla="*/ 0 h 192"/>
                    <a:gd name="T10" fmla="*/ 0 60000 65536"/>
                    <a:gd name="T11" fmla="*/ 0 60000 65536"/>
                    <a:gd name="T12" fmla="*/ 0 60000 65536"/>
                    <a:gd name="T13" fmla="*/ 0 60000 65536"/>
                    <a:gd name="T14" fmla="*/ 0 60000 65536"/>
                    <a:gd name="T15" fmla="*/ 0 w 719"/>
                    <a:gd name="T16" fmla="*/ 0 h 192"/>
                    <a:gd name="T17" fmla="*/ 719 w 719"/>
                    <a:gd name="T18" fmla="*/ 192 h 192"/>
                  </a:gdLst>
                  <a:ahLst/>
                  <a:cxnLst>
                    <a:cxn ang="T10">
                      <a:pos x="T0" y="T1"/>
                    </a:cxn>
                    <a:cxn ang="T11">
                      <a:pos x="T2" y="T3"/>
                    </a:cxn>
                    <a:cxn ang="T12">
                      <a:pos x="T4" y="T5"/>
                    </a:cxn>
                    <a:cxn ang="T13">
                      <a:pos x="T6" y="T7"/>
                    </a:cxn>
                    <a:cxn ang="T14">
                      <a:pos x="T8" y="T9"/>
                    </a:cxn>
                  </a:cxnLst>
                  <a:rect l="T15" t="T16" r="T17" b="T18"/>
                  <a:pathLst>
                    <a:path w="719" h="192">
                      <a:moveTo>
                        <a:pt x="0" y="0"/>
                      </a:moveTo>
                      <a:lnTo>
                        <a:pt x="719" y="60"/>
                      </a:lnTo>
                      <a:lnTo>
                        <a:pt x="719" y="142"/>
                      </a:lnTo>
                      <a:lnTo>
                        <a:pt x="0" y="192"/>
                      </a:lnTo>
                      <a:lnTo>
                        <a:pt x="0" y="0"/>
                      </a:lnTo>
                      <a:close/>
                    </a:path>
                  </a:pathLst>
                </a:custGeom>
                <a:solidFill>
                  <a:srgbClr val="5F5F5F"/>
                </a:solidFill>
                <a:ln w="9525">
                  <a:noFill/>
                  <a:round/>
                  <a:headEnd/>
                  <a:tailEnd/>
                </a:ln>
              </p:spPr>
              <p:txBody>
                <a:bodyPr/>
                <a:lstStyle/>
                <a:p>
                  <a:endParaRPr lang="fr-FR"/>
                </a:p>
              </p:txBody>
            </p:sp>
            <p:sp>
              <p:nvSpPr>
                <p:cNvPr id="53588" name="Freeform 42"/>
                <p:cNvSpPr>
                  <a:spLocks/>
                </p:cNvSpPr>
                <p:nvPr/>
              </p:nvSpPr>
              <p:spPr bwMode="auto">
                <a:xfrm>
                  <a:off x="4707" y="2111"/>
                  <a:ext cx="243" cy="426"/>
                </a:xfrm>
                <a:custGeom>
                  <a:avLst/>
                  <a:gdLst>
                    <a:gd name="T0" fmla="*/ 0 w 971"/>
                    <a:gd name="T1" fmla="*/ 0 h 1278"/>
                    <a:gd name="T2" fmla="*/ 4 w 971"/>
                    <a:gd name="T3" fmla="*/ 8 h 1278"/>
                    <a:gd name="T4" fmla="*/ 3 w 971"/>
                    <a:gd name="T5" fmla="*/ 8 h 1278"/>
                    <a:gd name="T6" fmla="*/ 3 w 971"/>
                    <a:gd name="T7" fmla="*/ 11 h 1278"/>
                    <a:gd name="T8" fmla="*/ 4 w 971"/>
                    <a:gd name="T9" fmla="*/ 12 h 1278"/>
                    <a:gd name="T10" fmla="*/ 3 w 971"/>
                    <a:gd name="T11" fmla="*/ 11 h 1278"/>
                    <a:gd name="T12" fmla="*/ 3 w 971"/>
                    <a:gd name="T13" fmla="*/ 15 h 1278"/>
                    <a:gd name="T14" fmla="*/ 3 w 971"/>
                    <a:gd name="T15" fmla="*/ 16 h 1278"/>
                    <a:gd name="T16" fmla="*/ 0 w 971"/>
                    <a:gd name="T17" fmla="*/ 15 h 1278"/>
                    <a:gd name="T18" fmla="*/ 0 w 971"/>
                    <a:gd name="T19" fmla="*/ 0 h 1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1"/>
                    <a:gd name="T31" fmla="*/ 0 h 1278"/>
                    <a:gd name="T32" fmla="*/ 971 w 971"/>
                    <a:gd name="T33" fmla="*/ 1278 h 1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1" h="1278">
                      <a:moveTo>
                        <a:pt x="0" y="0"/>
                      </a:moveTo>
                      <a:lnTo>
                        <a:pt x="971" y="670"/>
                      </a:lnTo>
                      <a:lnTo>
                        <a:pt x="852" y="670"/>
                      </a:lnTo>
                      <a:lnTo>
                        <a:pt x="852" y="906"/>
                      </a:lnTo>
                      <a:lnTo>
                        <a:pt x="893" y="932"/>
                      </a:lnTo>
                      <a:lnTo>
                        <a:pt x="852" y="931"/>
                      </a:lnTo>
                      <a:lnTo>
                        <a:pt x="851" y="1240"/>
                      </a:lnTo>
                      <a:lnTo>
                        <a:pt x="741" y="1278"/>
                      </a:lnTo>
                      <a:lnTo>
                        <a:pt x="0" y="1226"/>
                      </a:lnTo>
                      <a:lnTo>
                        <a:pt x="0" y="0"/>
                      </a:lnTo>
                      <a:close/>
                    </a:path>
                  </a:pathLst>
                </a:custGeom>
                <a:solidFill>
                  <a:srgbClr val="000000"/>
                </a:solidFill>
                <a:ln w="9525">
                  <a:noFill/>
                  <a:round/>
                  <a:headEnd/>
                  <a:tailEnd/>
                </a:ln>
              </p:spPr>
              <p:txBody>
                <a:bodyPr/>
                <a:lstStyle/>
                <a:p>
                  <a:endParaRPr lang="fr-FR"/>
                </a:p>
              </p:txBody>
            </p:sp>
            <p:sp>
              <p:nvSpPr>
                <p:cNvPr id="53589" name="Freeform 43"/>
                <p:cNvSpPr>
                  <a:spLocks/>
                </p:cNvSpPr>
                <p:nvPr/>
              </p:nvSpPr>
              <p:spPr bwMode="auto">
                <a:xfrm>
                  <a:off x="4707" y="1966"/>
                  <a:ext cx="243" cy="369"/>
                </a:xfrm>
                <a:custGeom>
                  <a:avLst/>
                  <a:gdLst>
                    <a:gd name="T0" fmla="*/ 0 w 971"/>
                    <a:gd name="T1" fmla="*/ 0 h 1108"/>
                    <a:gd name="T2" fmla="*/ 0 w 971"/>
                    <a:gd name="T3" fmla="*/ 6 h 1108"/>
                    <a:gd name="T4" fmla="*/ 4 w 971"/>
                    <a:gd name="T5" fmla="*/ 14 h 1108"/>
                    <a:gd name="T6" fmla="*/ 4 w 971"/>
                    <a:gd name="T7" fmla="*/ 10 h 1108"/>
                    <a:gd name="T8" fmla="*/ 0 w 971"/>
                    <a:gd name="T9" fmla="*/ 0 h 1108"/>
                    <a:gd name="T10" fmla="*/ 0 60000 65536"/>
                    <a:gd name="T11" fmla="*/ 0 60000 65536"/>
                    <a:gd name="T12" fmla="*/ 0 60000 65536"/>
                    <a:gd name="T13" fmla="*/ 0 60000 65536"/>
                    <a:gd name="T14" fmla="*/ 0 60000 65536"/>
                    <a:gd name="T15" fmla="*/ 0 w 971"/>
                    <a:gd name="T16" fmla="*/ 0 h 1108"/>
                    <a:gd name="T17" fmla="*/ 971 w 971"/>
                    <a:gd name="T18" fmla="*/ 1108 h 1108"/>
                  </a:gdLst>
                  <a:ahLst/>
                  <a:cxnLst>
                    <a:cxn ang="T10">
                      <a:pos x="T0" y="T1"/>
                    </a:cxn>
                    <a:cxn ang="T11">
                      <a:pos x="T2" y="T3"/>
                    </a:cxn>
                    <a:cxn ang="T12">
                      <a:pos x="T4" y="T5"/>
                    </a:cxn>
                    <a:cxn ang="T13">
                      <a:pos x="T6" y="T7"/>
                    </a:cxn>
                    <a:cxn ang="T14">
                      <a:pos x="T8" y="T9"/>
                    </a:cxn>
                  </a:cxnLst>
                  <a:rect l="T15" t="T16" r="T17" b="T18"/>
                  <a:pathLst>
                    <a:path w="971" h="1108">
                      <a:moveTo>
                        <a:pt x="0" y="0"/>
                      </a:moveTo>
                      <a:lnTo>
                        <a:pt x="0" y="469"/>
                      </a:lnTo>
                      <a:lnTo>
                        <a:pt x="971" y="1108"/>
                      </a:lnTo>
                      <a:lnTo>
                        <a:pt x="971" y="838"/>
                      </a:lnTo>
                      <a:lnTo>
                        <a:pt x="0" y="0"/>
                      </a:lnTo>
                      <a:close/>
                    </a:path>
                  </a:pathLst>
                </a:custGeom>
                <a:solidFill>
                  <a:srgbClr val="808080"/>
                </a:solidFill>
                <a:ln w="9525">
                  <a:noFill/>
                  <a:round/>
                  <a:headEnd/>
                  <a:tailEnd/>
                </a:ln>
              </p:spPr>
              <p:txBody>
                <a:bodyPr/>
                <a:lstStyle/>
                <a:p>
                  <a:endParaRPr lang="fr-FR"/>
                </a:p>
              </p:txBody>
            </p:sp>
            <p:grpSp>
              <p:nvGrpSpPr>
                <p:cNvPr id="53590" name="Group 44"/>
                <p:cNvGrpSpPr>
                  <a:grpSpLocks/>
                </p:cNvGrpSpPr>
                <p:nvPr/>
              </p:nvGrpSpPr>
              <p:grpSpPr bwMode="auto">
                <a:xfrm>
                  <a:off x="4709" y="2319"/>
                  <a:ext cx="187" cy="200"/>
                  <a:chOff x="4709" y="2319"/>
                  <a:chExt cx="187" cy="200"/>
                </a:xfrm>
              </p:grpSpPr>
              <p:sp>
                <p:nvSpPr>
                  <p:cNvPr id="53609" name="Freeform 45"/>
                  <p:cNvSpPr>
                    <a:spLocks/>
                  </p:cNvSpPr>
                  <p:nvPr/>
                </p:nvSpPr>
                <p:spPr bwMode="auto">
                  <a:xfrm>
                    <a:off x="4873" y="2423"/>
                    <a:ext cx="23" cy="96"/>
                  </a:xfrm>
                  <a:custGeom>
                    <a:avLst/>
                    <a:gdLst>
                      <a:gd name="T0" fmla="*/ 0 w 94"/>
                      <a:gd name="T1" fmla="*/ 1 h 288"/>
                      <a:gd name="T2" fmla="*/ 0 w 94"/>
                      <a:gd name="T3" fmla="*/ 3 h 288"/>
                      <a:gd name="T4" fmla="*/ 0 w 94"/>
                      <a:gd name="T5" fmla="*/ 4 h 288"/>
                      <a:gd name="T6" fmla="*/ 0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7"/>
                        </a:moveTo>
                        <a:lnTo>
                          <a:pt x="0" y="263"/>
                        </a:lnTo>
                        <a:lnTo>
                          <a:pt x="94" y="288"/>
                        </a:lnTo>
                        <a:lnTo>
                          <a:pt x="94" y="0"/>
                        </a:lnTo>
                        <a:lnTo>
                          <a:pt x="0" y="57"/>
                        </a:lnTo>
                        <a:close/>
                      </a:path>
                    </a:pathLst>
                  </a:custGeom>
                  <a:solidFill>
                    <a:srgbClr val="3F3F3F"/>
                  </a:solidFill>
                  <a:ln w="3175">
                    <a:solidFill>
                      <a:srgbClr val="000000"/>
                    </a:solidFill>
                    <a:round/>
                    <a:headEnd/>
                    <a:tailEnd/>
                  </a:ln>
                </p:spPr>
                <p:txBody>
                  <a:bodyPr/>
                  <a:lstStyle/>
                  <a:p>
                    <a:endParaRPr lang="fr-FR"/>
                  </a:p>
                </p:txBody>
              </p:sp>
              <p:sp>
                <p:nvSpPr>
                  <p:cNvPr id="53610" name="Freeform 46"/>
                  <p:cNvSpPr>
                    <a:spLocks/>
                  </p:cNvSpPr>
                  <p:nvPr/>
                </p:nvSpPr>
                <p:spPr bwMode="auto">
                  <a:xfrm>
                    <a:off x="4862" y="2416"/>
                    <a:ext cx="23" cy="96"/>
                  </a:xfrm>
                  <a:custGeom>
                    <a:avLst/>
                    <a:gdLst>
                      <a:gd name="T0" fmla="*/ 0 w 93"/>
                      <a:gd name="T1" fmla="*/ 1 h 288"/>
                      <a:gd name="T2" fmla="*/ 0 w 93"/>
                      <a:gd name="T3" fmla="*/ 3 h 288"/>
                      <a:gd name="T4" fmla="*/ 0 w 93"/>
                      <a:gd name="T5" fmla="*/ 4 h 288"/>
                      <a:gd name="T6" fmla="*/ 0 w 93"/>
                      <a:gd name="T7" fmla="*/ 0 h 288"/>
                      <a:gd name="T8" fmla="*/ 0 w 93"/>
                      <a:gd name="T9" fmla="*/ 1 h 288"/>
                      <a:gd name="T10" fmla="*/ 0 60000 65536"/>
                      <a:gd name="T11" fmla="*/ 0 60000 65536"/>
                      <a:gd name="T12" fmla="*/ 0 60000 65536"/>
                      <a:gd name="T13" fmla="*/ 0 60000 65536"/>
                      <a:gd name="T14" fmla="*/ 0 60000 65536"/>
                      <a:gd name="T15" fmla="*/ 0 w 93"/>
                      <a:gd name="T16" fmla="*/ 0 h 288"/>
                      <a:gd name="T17" fmla="*/ 93 w 93"/>
                      <a:gd name="T18" fmla="*/ 288 h 288"/>
                    </a:gdLst>
                    <a:ahLst/>
                    <a:cxnLst>
                      <a:cxn ang="T10">
                        <a:pos x="T0" y="T1"/>
                      </a:cxn>
                      <a:cxn ang="T11">
                        <a:pos x="T2" y="T3"/>
                      </a:cxn>
                      <a:cxn ang="T12">
                        <a:pos x="T4" y="T5"/>
                      </a:cxn>
                      <a:cxn ang="T13">
                        <a:pos x="T6" y="T7"/>
                      </a:cxn>
                      <a:cxn ang="T14">
                        <a:pos x="T8" y="T9"/>
                      </a:cxn>
                    </a:cxnLst>
                    <a:rect l="T15" t="T16" r="T17" b="T18"/>
                    <a:pathLst>
                      <a:path w="93" h="288">
                        <a:moveTo>
                          <a:pt x="0" y="56"/>
                        </a:moveTo>
                        <a:lnTo>
                          <a:pt x="0" y="263"/>
                        </a:lnTo>
                        <a:lnTo>
                          <a:pt x="93" y="288"/>
                        </a:lnTo>
                        <a:lnTo>
                          <a:pt x="93" y="0"/>
                        </a:lnTo>
                        <a:lnTo>
                          <a:pt x="0" y="56"/>
                        </a:lnTo>
                        <a:close/>
                      </a:path>
                    </a:pathLst>
                  </a:custGeom>
                  <a:solidFill>
                    <a:srgbClr val="3F3F3F"/>
                  </a:solidFill>
                  <a:ln w="3175">
                    <a:solidFill>
                      <a:srgbClr val="000000"/>
                    </a:solidFill>
                    <a:round/>
                    <a:headEnd/>
                    <a:tailEnd/>
                  </a:ln>
                </p:spPr>
                <p:txBody>
                  <a:bodyPr/>
                  <a:lstStyle/>
                  <a:p>
                    <a:endParaRPr lang="fr-FR"/>
                  </a:p>
                </p:txBody>
              </p:sp>
              <p:sp>
                <p:nvSpPr>
                  <p:cNvPr id="53611" name="Freeform 47"/>
                  <p:cNvSpPr>
                    <a:spLocks/>
                  </p:cNvSpPr>
                  <p:nvPr/>
                </p:nvSpPr>
                <p:spPr bwMode="auto">
                  <a:xfrm>
                    <a:off x="4851" y="2409"/>
                    <a:ext cx="23" cy="96"/>
                  </a:xfrm>
                  <a:custGeom>
                    <a:avLst/>
                    <a:gdLst>
                      <a:gd name="T0" fmla="*/ 0 w 92"/>
                      <a:gd name="T1" fmla="*/ 1 h 289"/>
                      <a:gd name="T2" fmla="*/ 0 w 92"/>
                      <a:gd name="T3" fmla="*/ 3 h 289"/>
                      <a:gd name="T4" fmla="*/ 0 w 92"/>
                      <a:gd name="T5" fmla="*/ 4 h 289"/>
                      <a:gd name="T6" fmla="*/ 0 w 92"/>
                      <a:gd name="T7" fmla="*/ 0 h 289"/>
                      <a:gd name="T8" fmla="*/ 0 w 92"/>
                      <a:gd name="T9" fmla="*/ 1 h 289"/>
                      <a:gd name="T10" fmla="*/ 0 60000 65536"/>
                      <a:gd name="T11" fmla="*/ 0 60000 65536"/>
                      <a:gd name="T12" fmla="*/ 0 60000 65536"/>
                      <a:gd name="T13" fmla="*/ 0 60000 65536"/>
                      <a:gd name="T14" fmla="*/ 0 60000 65536"/>
                      <a:gd name="T15" fmla="*/ 0 w 92"/>
                      <a:gd name="T16" fmla="*/ 0 h 289"/>
                      <a:gd name="T17" fmla="*/ 92 w 92"/>
                      <a:gd name="T18" fmla="*/ 289 h 289"/>
                    </a:gdLst>
                    <a:ahLst/>
                    <a:cxnLst>
                      <a:cxn ang="T10">
                        <a:pos x="T0" y="T1"/>
                      </a:cxn>
                      <a:cxn ang="T11">
                        <a:pos x="T2" y="T3"/>
                      </a:cxn>
                      <a:cxn ang="T12">
                        <a:pos x="T4" y="T5"/>
                      </a:cxn>
                      <a:cxn ang="T13">
                        <a:pos x="T6" y="T7"/>
                      </a:cxn>
                      <a:cxn ang="T14">
                        <a:pos x="T8" y="T9"/>
                      </a:cxn>
                    </a:cxnLst>
                    <a:rect l="T15" t="T16" r="T17" b="T18"/>
                    <a:pathLst>
                      <a:path w="92" h="289">
                        <a:moveTo>
                          <a:pt x="0" y="56"/>
                        </a:moveTo>
                        <a:lnTo>
                          <a:pt x="0" y="264"/>
                        </a:lnTo>
                        <a:lnTo>
                          <a:pt x="92" y="289"/>
                        </a:lnTo>
                        <a:lnTo>
                          <a:pt x="92" y="0"/>
                        </a:lnTo>
                        <a:lnTo>
                          <a:pt x="0" y="56"/>
                        </a:lnTo>
                        <a:close/>
                      </a:path>
                    </a:pathLst>
                  </a:custGeom>
                  <a:solidFill>
                    <a:srgbClr val="5F5F5F"/>
                  </a:solidFill>
                  <a:ln w="3175">
                    <a:solidFill>
                      <a:srgbClr val="000000"/>
                    </a:solidFill>
                    <a:round/>
                    <a:headEnd/>
                    <a:tailEnd/>
                  </a:ln>
                </p:spPr>
                <p:txBody>
                  <a:bodyPr/>
                  <a:lstStyle/>
                  <a:p>
                    <a:endParaRPr lang="fr-FR"/>
                  </a:p>
                </p:txBody>
              </p:sp>
              <p:sp>
                <p:nvSpPr>
                  <p:cNvPr id="53612" name="Freeform 48"/>
                  <p:cNvSpPr>
                    <a:spLocks/>
                  </p:cNvSpPr>
                  <p:nvPr/>
                </p:nvSpPr>
                <p:spPr bwMode="auto">
                  <a:xfrm>
                    <a:off x="4840" y="2402"/>
                    <a:ext cx="24" cy="97"/>
                  </a:xfrm>
                  <a:custGeom>
                    <a:avLst/>
                    <a:gdLst>
                      <a:gd name="T0" fmla="*/ 0 w 94"/>
                      <a:gd name="T1" fmla="*/ 1 h 289"/>
                      <a:gd name="T2" fmla="*/ 0 w 94"/>
                      <a:gd name="T3" fmla="*/ 3 h 289"/>
                      <a:gd name="T4" fmla="*/ 1 w 94"/>
                      <a:gd name="T5" fmla="*/ 4 h 289"/>
                      <a:gd name="T6" fmla="*/ 1 w 94"/>
                      <a:gd name="T7" fmla="*/ 0 h 289"/>
                      <a:gd name="T8" fmla="*/ 0 w 94"/>
                      <a:gd name="T9" fmla="*/ 1 h 289"/>
                      <a:gd name="T10" fmla="*/ 0 60000 65536"/>
                      <a:gd name="T11" fmla="*/ 0 60000 65536"/>
                      <a:gd name="T12" fmla="*/ 0 60000 65536"/>
                      <a:gd name="T13" fmla="*/ 0 60000 65536"/>
                      <a:gd name="T14" fmla="*/ 0 60000 65536"/>
                      <a:gd name="T15" fmla="*/ 0 w 94"/>
                      <a:gd name="T16" fmla="*/ 0 h 289"/>
                      <a:gd name="T17" fmla="*/ 94 w 94"/>
                      <a:gd name="T18" fmla="*/ 289 h 289"/>
                    </a:gdLst>
                    <a:ahLst/>
                    <a:cxnLst>
                      <a:cxn ang="T10">
                        <a:pos x="T0" y="T1"/>
                      </a:cxn>
                      <a:cxn ang="T11">
                        <a:pos x="T2" y="T3"/>
                      </a:cxn>
                      <a:cxn ang="T12">
                        <a:pos x="T4" y="T5"/>
                      </a:cxn>
                      <a:cxn ang="T13">
                        <a:pos x="T6" y="T7"/>
                      </a:cxn>
                      <a:cxn ang="T14">
                        <a:pos x="T8" y="T9"/>
                      </a:cxn>
                    </a:cxnLst>
                    <a:rect l="T15" t="T16" r="T17" b="T18"/>
                    <a:pathLst>
                      <a:path w="94" h="289">
                        <a:moveTo>
                          <a:pt x="0" y="56"/>
                        </a:moveTo>
                        <a:lnTo>
                          <a:pt x="0" y="263"/>
                        </a:lnTo>
                        <a:lnTo>
                          <a:pt x="94" y="289"/>
                        </a:lnTo>
                        <a:lnTo>
                          <a:pt x="94" y="0"/>
                        </a:lnTo>
                        <a:lnTo>
                          <a:pt x="0" y="56"/>
                        </a:lnTo>
                        <a:close/>
                      </a:path>
                    </a:pathLst>
                  </a:custGeom>
                  <a:solidFill>
                    <a:srgbClr val="5F5F5F"/>
                  </a:solidFill>
                  <a:ln w="3175">
                    <a:solidFill>
                      <a:srgbClr val="000000"/>
                    </a:solidFill>
                    <a:round/>
                    <a:headEnd/>
                    <a:tailEnd/>
                  </a:ln>
                </p:spPr>
                <p:txBody>
                  <a:bodyPr/>
                  <a:lstStyle/>
                  <a:p>
                    <a:endParaRPr lang="fr-FR"/>
                  </a:p>
                </p:txBody>
              </p:sp>
              <p:sp>
                <p:nvSpPr>
                  <p:cNvPr id="53613" name="Freeform 49"/>
                  <p:cNvSpPr>
                    <a:spLocks/>
                  </p:cNvSpPr>
                  <p:nvPr/>
                </p:nvSpPr>
                <p:spPr bwMode="auto">
                  <a:xfrm>
                    <a:off x="4830" y="2395"/>
                    <a:ext cx="23" cy="96"/>
                  </a:xfrm>
                  <a:custGeom>
                    <a:avLst/>
                    <a:gdLst>
                      <a:gd name="T0" fmla="*/ 0 w 92"/>
                      <a:gd name="T1" fmla="*/ 1 h 288"/>
                      <a:gd name="T2" fmla="*/ 0 w 92"/>
                      <a:gd name="T3" fmla="*/ 3 h 288"/>
                      <a:gd name="T4" fmla="*/ 0 w 92"/>
                      <a:gd name="T5" fmla="*/ 4 h 288"/>
                      <a:gd name="T6" fmla="*/ 0 w 92"/>
                      <a:gd name="T7" fmla="*/ 0 h 288"/>
                      <a:gd name="T8" fmla="*/ 0 w 92"/>
                      <a:gd name="T9" fmla="*/ 1 h 288"/>
                      <a:gd name="T10" fmla="*/ 0 60000 65536"/>
                      <a:gd name="T11" fmla="*/ 0 60000 65536"/>
                      <a:gd name="T12" fmla="*/ 0 60000 65536"/>
                      <a:gd name="T13" fmla="*/ 0 60000 65536"/>
                      <a:gd name="T14" fmla="*/ 0 60000 65536"/>
                      <a:gd name="T15" fmla="*/ 0 w 92"/>
                      <a:gd name="T16" fmla="*/ 0 h 288"/>
                      <a:gd name="T17" fmla="*/ 92 w 92"/>
                      <a:gd name="T18" fmla="*/ 288 h 288"/>
                    </a:gdLst>
                    <a:ahLst/>
                    <a:cxnLst>
                      <a:cxn ang="T10">
                        <a:pos x="T0" y="T1"/>
                      </a:cxn>
                      <a:cxn ang="T11">
                        <a:pos x="T2" y="T3"/>
                      </a:cxn>
                      <a:cxn ang="T12">
                        <a:pos x="T4" y="T5"/>
                      </a:cxn>
                      <a:cxn ang="T13">
                        <a:pos x="T6" y="T7"/>
                      </a:cxn>
                      <a:cxn ang="T14">
                        <a:pos x="T8" y="T9"/>
                      </a:cxn>
                    </a:cxnLst>
                    <a:rect l="T15" t="T16" r="T17" b="T18"/>
                    <a:pathLst>
                      <a:path w="92" h="288">
                        <a:moveTo>
                          <a:pt x="0" y="55"/>
                        </a:moveTo>
                        <a:lnTo>
                          <a:pt x="0" y="262"/>
                        </a:lnTo>
                        <a:lnTo>
                          <a:pt x="92" y="288"/>
                        </a:lnTo>
                        <a:lnTo>
                          <a:pt x="92" y="0"/>
                        </a:lnTo>
                        <a:lnTo>
                          <a:pt x="0" y="55"/>
                        </a:lnTo>
                        <a:close/>
                      </a:path>
                    </a:pathLst>
                  </a:custGeom>
                  <a:solidFill>
                    <a:srgbClr val="5F5F5F"/>
                  </a:solidFill>
                  <a:ln w="3175">
                    <a:solidFill>
                      <a:srgbClr val="000000"/>
                    </a:solidFill>
                    <a:round/>
                    <a:headEnd/>
                    <a:tailEnd/>
                  </a:ln>
                </p:spPr>
                <p:txBody>
                  <a:bodyPr/>
                  <a:lstStyle/>
                  <a:p>
                    <a:endParaRPr lang="fr-FR"/>
                  </a:p>
                </p:txBody>
              </p:sp>
              <p:sp>
                <p:nvSpPr>
                  <p:cNvPr id="53614" name="Freeform 50"/>
                  <p:cNvSpPr>
                    <a:spLocks/>
                  </p:cNvSpPr>
                  <p:nvPr/>
                </p:nvSpPr>
                <p:spPr bwMode="auto">
                  <a:xfrm>
                    <a:off x="4819" y="2388"/>
                    <a:ext cx="23" cy="97"/>
                  </a:xfrm>
                  <a:custGeom>
                    <a:avLst/>
                    <a:gdLst>
                      <a:gd name="T0" fmla="*/ 0 w 93"/>
                      <a:gd name="T1" fmla="*/ 1 h 289"/>
                      <a:gd name="T2" fmla="*/ 0 w 93"/>
                      <a:gd name="T3" fmla="*/ 3 h 289"/>
                      <a:gd name="T4" fmla="*/ 0 w 93"/>
                      <a:gd name="T5" fmla="*/ 4 h 289"/>
                      <a:gd name="T6" fmla="*/ 0 w 93"/>
                      <a:gd name="T7" fmla="*/ 0 h 289"/>
                      <a:gd name="T8" fmla="*/ 0 w 93"/>
                      <a:gd name="T9" fmla="*/ 1 h 289"/>
                      <a:gd name="T10" fmla="*/ 0 60000 65536"/>
                      <a:gd name="T11" fmla="*/ 0 60000 65536"/>
                      <a:gd name="T12" fmla="*/ 0 60000 65536"/>
                      <a:gd name="T13" fmla="*/ 0 60000 65536"/>
                      <a:gd name="T14" fmla="*/ 0 60000 65536"/>
                      <a:gd name="T15" fmla="*/ 0 w 93"/>
                      <a:gd name="T16" fmla="*/ 0 h 289"/>
                      <a:gd name="T17" fmla="*/ 93 w 93"/>
                      <a:gd name="T18" fmla="*/ 289 h 289"/>
                    </a:gdLst>
                    <a:ahLst/>
                    <a:cxnLst>
                      <a:cxn ang="T10">
                        <a:pos x="T0" y="T1"/>
                      </a:cxn>
                      <a:cxn ang="T11">
                        <a:pos x="T2" y="T3"/>
                      </a:cxn>
                      <a:cxn ang="T12">
                        <a:pos x="T4" y="T5"/>
                      </a:cxn>
                      <a:cxn ang="T13">
                        <a:pos x="T6" y="T7"/>
                      </a:cxn>
                      <a:cxn ang="T14">
                        <a:pos x="T8" y="T9"/>
                      </a:cxn>
                    </a:cxnLst>
                    <a:rect l="T15" t="T16" r="T17" b="T18"/>
                    <a:pathLst>
                      <a:path w="93" h="289">
                        <a:moveTo>
                          <a:pt x="0" y="56"/>
                        </a:moveTo>
                        <a:lnTo>
                          <a:pt x="0" y="262"/>
                        </a:lnTo>
                        <a:lnTo>
                          <a:pt x="93" y="289"/>
                        </a:lnTo>
                        <a:lnTo>
                          <a:pt x="93" y="0"/>
                        </a:lnTo>
                        <a:lnTo>
                          <a:pt x="0" y="56"/>
                        </a:lnTo>
                        <a:close/>
                      </a:path>
                    </a:pathLst>
                  </a:custGeom>
                  <a:solidFill>
                    <a:srgbClr val="5F5F5F"/>
                  </a:solidFill>
                  <a:ln w="3175">
                    <a:solidFill>
                      <a:srgbClr val="000000"/>
                    </a:solidFill>
                    <a:round/>
                    <a:headEnd/>
                    <a:tailEnd/>
                  </a:ln>
                </p:spPr>
                <p:txBody>
                  <a:bodyPr/>
                  <a:lstStyle/>
                  <a:p>
                    <a:endParaRPr lang="fr-FR"/>
                  </a:p>
                </p:txBody>
              </p:sp>
              <p:sp>
                <p:nvSpPr>
                  <p:cNvPr id="53615" name="Freeform 51"/>
                  <p:cNvSpPr>
                    <a:spLocks/>
                  </p:cNvSpPr>
                  <p:nvPr/>
                </p:nvSpPr>
                <p:spPr bwMode="auto">
                  <a:xfrm>
                    <a:off x="4808" y="2381"/>
                    <a:ext cx="23" cy="96"/>
                  </a:xfrm>
                  <a:custGeom>
                    <a:avLst/>
                    <a:gdLst>
                      <a:gd name="T0" fmla="*/ 0 w 93"/>
                      <a:gd name="T1" fmla="*/ 1 h 288"/>
                      <a:gd name="T2" fmla="*/ 0 w 93"/>
                      <a:gd name="T3" fmla="*/ 3 h 288"/>
                      <a:gd name="T4" fmla="*/ 0 w 93"/>
                      <a:gd name="T5" fmla="*/ 4 h 288"/>
                      <a:gd name="T6" fmla="*/ 0 w 93"/>
                      <a:gd name="T7" fmla="*/ 0 h 288"/>
                      <a:gd name="T8" fmla="*/ 0 w 93"/>
                      <a:gd name="T9" fmla="*/ 1 h 288"/>
                      <a:gd name="T10" fmla="*/ 0 60000 65536"/>
                      <a:gd name="T11" fmla="*/ 0 60000 65536"/>
                      <a:gd name="T12" fmla="*/ 0 60000 65536"/>
                      <a:gd name="T13" fmla="*/ 0 60000 65536"/>
                      <a:gd name="T14" fmla="*/ 0 60000 65536"/>
                      <a:gd name="T15" fmla="*/ 0 w 93"/>
                      <a:gd name="T16" fmla="*/ 0 h 288"/>
                      <a:gd name="T17" fmla="*/ 93 w 93"/>
                      <a:gd name="T18" fmla="*/ 288 h 288"/>
                    </a:gdLst>
                    <a:ahLst/>
                    <a:cxnLst>
                      <a:cxn ang="T10">
                        <a:pos x="T0" y="T1"/>
                      </a:cxn>
                      <a:cxn ang="T11">
                        <a:pos x="T2" y="T3"/>
                      </a:cxn>
                      <a:cxn ang="T12">
                        <a:pos x="T4" y="T5"/>
                      </a:cxn>
                      <a:cxn ang="T13">
                        <a:pos x="T6" y="T7"/>
                      </a:cxn>
                      <a:cxn ang="T14">
                        <a:pos x="T8" y="T9"/>
                      </a:cxn>
                    </a:cxnLst>
                    <a:rect l="T15" t="T16" r="T17" b="T18"/>
                    <a:pathLst>
                      <a:path w="93" h="288">
                        <a:moveTo>
                          <a:pt x="0" y="55"/>
                        </a:moveTo>
                        <a:lnTo>
                          <a:pt x="0" y="262"/>
                        </a:lnTo>
                        <a:lnTo>
                          <a:pt x="93" y="288"/>
                        </a:lnTo>
                        <a:lnTo>
                          <a:pt x="93" y="0"/>
                        </a:lnTo>
                        <a:lnTo>
                          <a:pt x="0" y="55"/>
                        </a:lnTo>
                        <a:close/>
                      </a:path>
                    </a:pathLst>
                  </a:custGeom>
                  <a:solidFill>
                    <a:srgbClr val="808080"/>
                  </a:solidFill>
                  <a:ln w="3175">
                    <a:solidFill>
                      <a:srgbClr val="000000"/>
                    </a:solidFill>
                    <a:round/>
                    <a:headEnd/>
                    <a:tailEnd/>
                  </a:ln>
                </p:spPr>
                <p:txBody>
                  <a:bodyPr/>
                  <a:lstStyle/>
                  <a:p>
                    <a:endParaRPr lang="fr-FR"/>
                  </a:p>
                </p:txBody>
              </p:sp>
              <p:sp>
                <p:nvSpPr>
                  <p:cNvPr id="53616" name="Freeform 52"/>
                  <p:cNvSpPr>
                    <a:spLocks/>
                  </p:cNvSpPr>
                  <p:nvPr/>
                </p:nvSpPr>
                <p:spPr bwMode="auto">
                  <a:xfrm>
                    <a:off x="4796" y="2375"/>
                    <a:ext cx="23" cy="96"/>
                  </a:xfrm>
                  <a:custGeom>
                    <a:avLst/>
                    <a:gdLst>
                      <a:gd name="T0" fmla="*/ 0 w 92"/>
                      <a:gd name="T1" fmla="*/ 1 h 289"/>
                      <a:gd name="T2" fmla="*/ 0 w 92"/>
                      <a:gd name="T3" fmla="*/ 3 h 289"/>
                      <a:gd name="T4" fmla="*/ 0 w 92"/>
                      <a:gd name="T5" fmla="*/ 4 h 289"/>
                      <a:gd name="T6" fmla="*/ 0 w 92"/>
                      <a:gd name="T7" fmla="*/ 0 h 289"/>
                      <a:gd name="T8" fmla="*/ 0 w 92"/>
                      <a:gd name="T9" fmla="*/ 1 h 289"/>
                      <a:gd name="T10" fmla="*/ 0 60000 65536"/>
                      <a:gd name="T11" fmla="*/ 0 60000 65536"/>
                      <a:gd name="T12" fmla="*/ 0 60000 65536"/>
                      <a:gd name="T13" fmla="*/ 0 60000 65536"/>
                      <a:gd name="T14" fmla="*/ 0 60000 65536"/>
                      <a:gd name="T15" fmla="*/ 0 w 92"/>
                      <a:gd name="T16" fmla="*/ 0 h 289"/>
                      <a:gd name="T17" fmla="*/ 92 w 92"/>
                      <a:gd name="T18" fmla="*/ 289 h 289"/>
                    </a:gdLst>
                    <a:ahLst/>
                    <a:cxnLst>
                      <a:cxn ang="T10">
                        <a:pos x="T0" y="T1"/>
                      </a:cxn>
                      <a:cxn ang="T11">
                        <a:pos x="T2" y="T3"/>
                      </a:cxn>
                      <a:cxn ang="T12">
                        <a:pos x="T4" y="T5"/>
                      </a:cxn>
                      <a:cxn ang="T13">
                        <a:pos x="T6" y="T7"/>
                      </a:cxn>
                      <a:cxn ang="T14">
                        <a:pos x="T8" y="T9"/>
                      </a:cxn>
                    </a:cxnLst>
                    <a:rect l="T15" t="T16" r="T17" b="T18"/>
                    <a:pathLst>
                      <a:path w="92" h="289">
                        <a:moveTo>
                          <a:pt x="0" y="57"/>
                        </a:moveTo>
                        <a:lnTo>
                          <a:pt x="0" y="263"/>
                        </a:lnTo>
                        <a:lnTo>
                          <a:pt x="92" y="289"/>
                        </a:lnTo>
                        <a:lnTo>
                          <a:pt x="92" y="0"/>
                        </a:lnTo>
                        <a:lnTo>
                          <a:pt x="0" y="57"/>
                        </a:lnTo>
                        <a:close/>
                      </a:path>
                    </a:pathLst>
                  </a:custGeom>
                  <a:solidFill>
                    <a:srgbClr val="808080"/>
                  </a:solidFill>
                  <a:ln w="3175">
                    <a:solidFill>
                      <a:srgbClr val="000000"/>
                    </a:solidFill>
                    <a:round/>
                    <a:headEnd/>
                    <a:tailEnd/>
                  </a:ln>
                </p:spPr>
                <p:txBody>
                  <a:bodyPr/>
                  <a:lstStyle/>
                  <a:p>
                    <a:endParaRPr lang="fr-FR"/>
                  </a:p>
                </p:txBody>
              </p:sp>
              <p:sp>
                <p:nvSpPr>
                  <p:cNvPr id="53617" name="Freeform 53"/>
                  <p:cNvSpPr>
                    <a:spLocks/>
                  </p:cNvSpPr>
                  <p:nvPr/>
                </p:nvSpPr>
                <p:spPr bwMode="auto">
                  <a:xfrm>
                    <a:off x="4785" y="2368"/>
                    <a:ext cx="23" cy="96"/>
                  </a:xfrm>
                  <a:custGeom>
                    <a:avLst/>
                    <a:gdLst>
                      <a:gd name="T0" fmla="*/ 0 w 94"/>
                      <a:gd name="T1" fmla="*/ 1 h 288"/>
                      <a:gd name="T2" fmla="*/ 0 w 94"/>
                      <a:gd name="T3" fmla="*/ 3 h 288"/>
                      <a:gd name="T4" fmla="*/ 0 w 94"/>
                      <a:gd name="T5" fmla="*/ 4 h 288"/>
                      <a:gd name="T6" fmla="*/ 0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6"/>
                        </a:moveTo>
                        <a:lnTo>
                          <a:pt x="0" y="261"/>
                        </a:lnTo>
                        <a:lnTo>
                          <a:pt x="94" y="288"/>
                        </a:lnTo>
                        <a:lnTo>
                          <a:pt x="94" y="0"/>
                        </a:lnTo>
                        <a:lnTo>
                          <a:pt x="0" y="56"/>
                        </a:lnTo>
                        <a:close/>
                      </a:path>
                    </a:pathLst>
                  </a:custGeom>
                  <a:solidFill>
                    <a:srgbClr val="808080"/>
                  </a:solidFill>
                  <a:ln w="3175">
                    <a:solidFill>
                      <a:srgbClr val="000000"/>
                    </a:solidFill>
                    <a:round/>
                    <a:headEnd/>
                    <a:tailEnd/>
                  </a:ln>
                </p:spPr>
                <p:txBody>
                  <a:bodyPr/>
                  <a:lstStyle/>
                  <a:p>
                    <a:endParaRPr lang="fr-FR"/>
                  </a:p>
                </p:txBody>
              </p:sp>
              <p:sp>
                <p:nvSpPr>
                  <p:cNvPr id="53618" name="Freeform 54"/>
                  <p:cNvSpPr>
                    <a:spLocks/>
                  </p:cNvSpPr>
                  <p:nvPr/>
                </p:nvSpPr>
                <p:spPr bwMode="auto">
                  <a:xfrm>
                    <a:off x="4774" y="2361"/>
                    <a:ext cx="24" cy="96"/>
                  </a:xfrm>
                  <a:custGeom>
                    <a:avLst/>
                    <a:gdLst>
                      <a:gd name="T0" fmla="*/ 0 w 92"/>
                      <a:gd name="T1" fmla="*/ 1 h 288"/>
                      <a:gd name="T2" fmla="*/ 0 w 92"/>
                      <a:gd name="T3" fmla="*/ 3 h 288"/>
                      <a:gd name="T4" fmla="*/ 1 w 92"/>
                      <a:gd name="T5" fmla="*/ 4 h 288"/>
                      <a:gd name="T6" fmla="*/ 1 w 92"/>
                      <a:gd name="T7" fmla="*/ 0 h 288"/>
                      <a:gd name="T8" fmla="*/ 0 w 92"/>
                      <a:gd name="T9" fmla="*/ 1 h 288"/>
                      <a:gd name="T10" fmla="*/ 0 60000 65536"/>
                      <a:gd name="T11" fmla="*/ 0 60000 65536"/>
                      <a:gd name="T12" fmla="*/ 0 60000 65536"/>
                      <a:gd name="T13" fmla="*/ 0 60000 65536"/>
                      <a:gd name="T14" fmla="*/ 0 60000 65536"/>
                      <a:gd name="T15" fmla="*/ 0 w 92"/>
                      <a:gd name="T16" fmla="*/ 0 h 288"/>
                      <a:gd name="T17" fmla="*/ 92 w 92"/>
                      <a:gd name="T18" fmla="*/ 288 h 288"/>
                    </a:gdLst>
                    <a:ahLst/>
                    <a:cxnLst>
                      <a:cxn ang="T10">
                        <a:pos x="T0" y="T1"/>
                      </a:cxn>
                      <a:cxn ang="T11">
                        <a:pos x="T2" y="T3"/>
                      </a:cxn>
                      <a:cxn ang="T12">
                        <a:pos x="T4" y="T5"/>
                      </a:cxn>
                      <a:cxn ang="T13">
                        <a:pos x="T6" y="T7"/>
                      </a:cxn>
                      <a:cxn ang="T14">
                        <a:pos x="T8" y="T9"/>
                      </a:cxn>
                    </a:cxnLst>
                    <a:rect l="T15" t="T16" r="T17" b="T18"/>
                    <a:pathLst>
                      <a:path w="92" h="288">
                        <a:moveTo>
                          <a:pt x="0" y="57"/>
                        </a:moveTo>
                        <a:lnTo>
                          <a:pt x="0" y="263"/>
                        </a:lnTo>
                        <a:lnTo>
                          <a:pt x="92" y="288"/>
                        </a:lnTo>
                        <a:lnTo>
                          <a:pt x="92" y="0"/>
                        </a:lnTo>
                        <a:lnTo>
                          <a:pt x="0" y="57"/>
                        </a:lnTo>
                        <a:close/>
                      </a:path>
                    </a:pathLst>
                  </a:custGeom>
                  <a:solidFill>
                    <a:srgbClr val="808080"/>
                  </a:solidFill>
                  <a:ln w="3175">
                    <a:solidFill>
                      <a:srgbClr val="000000"/>
                    </a:solidFill>
                    <a:round/>
                    <a:headEnd/>
                    <a:tailEnd/>
                  </a:ln>
                </p:spPr>
                <p:txBody>
                  <a:bodyPr/>
                  <a:lstStyle/>
                  <a:p>
                    <a:endParaRPr lang="fr-FR"/>
                  </a:p>
                </p:txBody>
              </p:sp>
              <p:sp>
                <p:nvSpPr>
                  <p:cNvPr id="53619" name="Freeform 55"/>
                  <p:cNvSpPr>
                    <a:spLocks/>
                  </p:cNvSpPr>
                  <p:nvPr/>
                </p:nvSpPr>
                <p:spPr bwMode="auto">
                  <a:xfrm>
                    <a:off x="4764" y="2353"/>
                    <a:ext cx="23" cy="96"/>
                  </a:xfrm>
                  <a:custGeom>
                    <a:avLst/>
                    <a:gdLst>
                      <a:gd name="T0" fmla="*/ 0 w 94"/>
                      <a:gd name="T1" fmla="*/ 1 h 288"/>
                      <a:gd name="T2" fmla="*/ 0 w 94"/>
                      <a:gd name="T3" fmla="*/ 3 h 288"/>
                      <a:gd name="T4" fmla="*/ 0 w 94"/>
                      <a:gd name="T5" fmla="*/ 4 h 288"/>
                      <a:gd name="T6" fmla="*/ 0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7"/>
                        </a:moveTo>
                        <a:lnTo>
                          <a:pt x="0" y="262"/>
                        </a:lnTo>
                        <a:lnTo>
                          <a:pt x="94" y="288"/>
                        </a:lnTo>
                        <a:lnTo>
                          <a:pt x="94" y="0"/>
                        </a:lnTo>
                        <a:lnTo>
                          <a:pt x="0" y="57"/>
                        </a:lnTo>
                        <a:close/>
                      </a:path>
                    </a:pathLst>
                  </a:custGeom>
                  <a:solidFill>
                    <a:srgbClr val="9F9F9F"/>
                  </a:solidFill>
                  <a:ln w="3175">
                    <a:solidFill>
                      <a:srgbClr val="000000"/>
                    </a:solidFill>
                    <a:round/>
                    <a:headEnd/>
                    <a:tailEnd/>
                  </a:ln>
                </p:spPr>
                <p:txBody>
                  <a:bodyPr/>
                  <a:lstStyle/>
                  <a:p>
                    <a:endParaRPr lang="fr-FR"/>
                  </a:p>
                </p:txBody>
              </p:sp>
              <p:sp>
                <p:nvSpPr>
                  <p:cNvPr id="53620" name="Freeform 56"/>
                  <p:cNvSpPr>
                    <a:spLocks/>
                  </p:cNvSpPr>
                  <p:nvPr/>
                </p:nvSpPr>
                <p:spPr bwMode="auto">
                  <a:xfrm>
                    <a:off x="4753" y="2347"/>
                    <a:ext cx="23" cy="96"/>
                  </a:xfrm>
                  <a:custGeom>
                    <a:avLst/>
                    <a:gdLst>
                      <a:gd name="T0" fmla="*/ 0 w 94"/>
                      <a:gd name="T1" fmla="*/ 1 h 287"/>
                      <a:gd name="T2" fmla="*/ 0 w 94"/>
                      <a:gd name="T3" fmla="*/ 3 h 287"/>
                      <a:gd name="T4" fmla="*/ 0 w 94"/>
                      <a:gd name="T5" fmla="*/ 4 h 287"/>
                      <a:gd name="T6" fmla="*/ 0 w 94"/>
                      <a:gd name="T7" fmla="*/ 0 h 287"/>
                      <a:gd name="T8" fmla="*/ 0 w 94"/>
                      <a:gd name="T9" fmla="*/ 1 h 287"/>
                      <a:gd name="T10" fmla="*/ 0 60000 65536"/>
                      <a:gd name="T11" fmla="*/ 0 60000 65536"/>
                      <a:gd name="T12" fmla="*/ 0 60000 65536"/>
                      <a:gd name="T13" fmla="*/ 0 60000 65536"/>
                      <a:gd name="T14" fmla="*/ 0 60000 65536"/>
                      <a:gd name="T15" fmla="*/ 0 w 94"/>
                      <a:gd name="T16" fmla="*/ 0 h 287"/>
                      <a:gd name="T17" fmla="*/ 94 w 94"/>
                      <a:gd name="T18" fmla="*/ 287 h 287"/>
                    </a:gdLst>
                    <a:ahLst/>
                    <a:cxnLst>
                      <a:cxn ang="T10">
                        <a:pos x="T0" y="T1"/>
                      </a:cxn>
                      <a:cxn ang="T11">
                        <a:pos x="T2" y="T3"/>
                      </a:cxn>
                      <a:cxn ang="T12">
                        <a:pos x="T4" y="T5"/>
                      </a:cxn>
                      <a:cxn ang="T13">
                        <a:pos x="T6" y="T7"/>
                      </a:cxn>
                      <a:cxn ang="T14">
                        <a:pos x="T8" y="T9"/>
                      </a:cxn>
                    </a:cxnLst>
                    <a:rect l="T15" t="T16" r="T17" b="T18"/>
                    <a:pathLst>
                      <a:path w="94" h="287">
                        <a:moveTo>
                          <a:pt x="0" y="55"/>
                        </a:moveTo>
                        <a:lnTo>
                          <a:pt x="0" y="262"/>
                        </a:lnTo>
                        <a:lnTo>
                          <a:pt x="94" y="287"/>
                        </a:lnTo>
                        <a:lnTo>
                          <a:pt x="94" y="0"/>
                        </a:lnTo>
                        <a:lnTo>
                          <a:pt x="0" y="55"/>
                        </a:lnTo>
                        <a:close/>
                      </a:path>
                    </a:pathLst>
                  </a:custGeom>
                  <a:solidFill>
                    <a:srgbClr val="9F9F9F"/>
                  </a:solidFill>
                  <a:ln w="3175">
                    <a:solidFill>
                      <a:srgbClr val="000000"/>
                    </a:solidFill>
                    <a:round/>
                    <a:headEnd/>
                    <a:tailEnd/>
                  </a:ln>
                </p:spPr>
                <p:txBody>
                  <a:bodyPr/>
                  <a:lstStyle/>
                  <a:p>
                    <a:endParaRPr lang="fr-FR"/>
                  </a:p>
                </p:txBody>
              </p:sp>
              <p:sp>
                <p:nvSpPr>
                  <p:cNvPr id="53621" name="Freeform 57"/>
                  <p:cNvSpPr>
                    <a:spLocks/>
                  </p:cNvSpPr>
                  <p:nvPr/>
                </p:nvSpPr>
                <p:spPr bwMode="auto">
                  <a:xfrm>
                    <a:off x="4742" y="2340"/>
                    <a:ext cx="23" cy="96"/>
                  </a:xfrm>
                  <a:custGeom>
                    <a:avLst/>
                    <a:gdLst>
                      <a:gd name="T0" fmla="*/ 0 w 92"/>
                      <a:gd name="T1" fmla="*/ 1 h 287"/>
                      <a:gd name="T2" fmla="*/ 0 w 92"/>
                      <a:gd name="T3" fmla="*/ 3 h 287"/>
                      <a:gd name="T4" fmla="*/ 0 w 92"/>
                      <a:gd name="T5" fmla="*/ 4 h 287"/>
                      <a:gd name="T6" fmla="*/ 0 w 92"/>
                      <a:gd name="T7" fmla="*/ 0 h 287"/>
                      <a:gd name="T8" fmla="*/ 0 w 92"/>
                      <a:gd name="T9" fmla="*/ 1 h 287"/>
                      <a:gd name="T10" fmla="*/ 0 60000 65536"/>
                      <a:gd name="T11" fmla="*/ 0 60000 65536"/>
                      <a:gd name="T12" fmla="*/ 0 60000 65536"/>
                      <a:gd name="T13" fmla="*/ 0 60000 65536"/>
                      <a:gd name="T14" fmla="*/ 0 60000 65536"/>
                      <a:gd name="T15" fmla="*/ 0 w 92"/>
                      <a:gd name="T16" fmla="*/ 0 h 287"/>
                      <a:gd name="T17" fmla="*/ 92 w 92"/>
                      <a:gd name="T18" fmla="*/ 287 h 287"/>
                    </a:gdLst>
                    <a:ahLst/>
                    <a:cxnLst>
                      <a:cxn ang="T10">
                        <a:pos x="T0" y="T1"/>
                      </a:cxn>
                      <a:cxn ang="T11">
                        <a:pos x="T2" y="T3"/>
                      </a:cxn>
                      <a:cxn ang="T12">
                        <a:pos x="T4" y="T5"/>
                      </a:cxn>
                      <a:cxn ang="T13">
                        <a:pos x="T6" y="T7"/>
                      </a:cxn>
                      <a:cxn ang="T14">
                        <a:pos x="T8" y="T9"/>
                      </a:cxn>
                    </a:cxnLst>
                    <a:rect l="T15" t="T16" r="T17" b="T18"/>
                    <a:pathLst>
                      <a:path w="92" h="287">
                        <a:moveTo>
                          <a:pt x="0" y="55"/>
                        </a:moveTo>
                        <a:lnTo>
                          <a:pt x="0" y="261"/>
                        </a:lnTo>
                        <a:lnTo>
                          <a:pt x="92" y="287"/>
                        </a:lnTo>
                        <a:lnTo>
                          <a:pt x="92" y="0"/>
                        </a:lnTo>
                        <a:lnTo>
                          <a:pt x="0" y="55"/>
                        </a:lnTo>
                        <a:close/>
                      </a:path>
                    </a:pathLst>
                  </a:custGeom>
                  <a:solidFill>
                    <a:srgbClr val="9F9F9F"/>
                  </a:solidFill>
                  <a:ln w="3175">
                    <a:solidFill>
                      <a:srgbClr val="000000"/>
                    </a:solidFill>
                    <a:round/>
                    <a:headEnd/>
                    <a:tailEnd/>
                  </a:ln>
                </p:spPr>
                <p:txBody>
                  <a:bodyPr/>
                  <a:lstStyle/>
                  <a:p>
                    <a:endParaRPr lang="fr-FR"/>
                  </a:p>
                </p:txBody>
              </p:sp>
              <p:sp>
                <p:nvSpPr>
                  <p:cNvPr id="53622" name="Freeform 58"/>
                  <p:cNvSpPr>
                    <a:spLocks/>
                  </p:cNvSpPr>
                  <p:nvPr/>
                </p:nvSpPr>
                <p:spPr bwMode="auto">
                  <a:xfrm>
                    <a:off x="4731" y="2333"/>
                    <a:ext cx="23" cy="96"/>
                  </a:xfrm>
                  <a:custGeom>
                    <a:avLst/>
                    <a:gdLst>
                      <a:gd name="T0" fmla="*/ 0 w 93"/>
                      <a:gd name="T1" fmla="*/ 1 h 288"/>
                      <a:gd name="T2" fmla="*/ 0 w 93"/>
                      <a:gd name="T3" fmla="*/ 3 h 288"/>
                      <a:gd name="T4" fmla="*/ 0 w 93"/>
                      <a:gd name="T5" fmla="*/ 4 h 288"/>
                      <a:gd name="T6" fmla="*/ 0 w 93"/>
                      <a:gd name="T7" fmla="*/ 0 h 288"/>
                      <a:gd name="T8" fmla="*/ 0 w 93"/>
                      <a:gd name="T9" fmla="*/ 1 h 288"/>
                      <a:gd name="T10" fmla="*/ 0 60000 65536"/>
                      <a:gd name="T11" fmla="*/ 0 60000 65536"/>
                      <a:gd name="T12" fmla="*/ 0 60000 65536"/>
                      <a:gd name="T13" fmla="*/ 0 60000 65536"/>
                      <a:gd name="T14" fmla="*/ 0 60000 65536"/>
                      <a:gd name="T15" fmla="*/ 0 w 93"/>
                      <a:gd name="T16" fmla="*/ 0 h 288"/>
                      <a:gd name="T17" fmla="*/ 93 w 93"/>
                      <a:gd name="T18" fmla="*/ 288 h 288"/>
                    </a:gdLst>
                    <a:ahLst/>
                    <a:cxnLst>
                      <a:cxn ang="T10">
                        <a:pos x="T0" y="T1"/>
                      </a:cxn>
                      <a:cxn ang="T11">
                        <a:pos x="T2" y="T3"/>
                      </a:cxn>
                      <a:cxn ang="T12">
                        <a:pos x="T4" y="T5"/>
                      </a:cxn>
                      <a:cxn ang="T13">
                        <a:pos x="T6" y="T7"/>
                      </a:cxn>
                      <a:cxn ang="T14">
                        <a:pos x="T8" y="T9"/>
                      </a:cxn>
                    </a:cxnLst>
                    <a:rect l="T15" t="T16" r="T17" b="T18"/>
                    <a:pathLst>
                      <a:path w="93" h="288">
                        <a:moveTo>
                          <a:pt x="0" y="57"/>
                        </a:moveTo>
                        <a:lnTo>
                          <a:pt x="0" y="263"/>
                        </a:lnTo>
                        <a:lnTo>
                          <a:pt x="93" y="288"/>
                        </a:lnTo>
                        <a:lnTo>
                          <a:pt x="93" y="0"/>
                        </a:lnTo>
                        <a:lnTo>
                          <a:pt x="0" y="57"/>
                        </a:lnTo>
                        <a:close/>
                      </a:path>
                    </a:pathLst>
                  </a:custGeom>
                  <a:solidFill>
                    <a:srgbClr val="C0C0C0"/>
                  </a:solidFill>
                  <a:ln w="3175">
                    <a:solidFill>
                      <a:srgbClr val="000000"/>
                    </a:solidFill>
                    <a:round/>
                    <a:headEnd/>
                    <a:tailEnd/>
                  </a:ln>
                </p:spPr>
                <p:txBody>
                  <a:bodyPr/>
                  <a:lstStyle/>
                  <a:p>
                    <a:endParaRPr lang="fr-FR"/>
                  </a:p>
                </p:txBody>
              </p:sp>
              <p:sp>
                <p:nvSpPr>
                  <p:cNvPr id="53623" name="Freeform 59"/>
                  <p:cNvSpPr>
                    <a:spLocks/>
                  </p:cNvSpPr>
                  <p:nvPr/>
                </p:nvSpPr>
                <p:spPr bwMode="auto">
                  <a:xfrm>
                    <a:off x="4720" y="2327"/>
                    <a:ext cx="24" cy="95"/>
                  </a:xfrm>
                  <a:custGeom>
                    <a:avLst/>
                    <a:gdLst>
                      <a:gd name="T0" fmla="*/ 0 w 94"/>
                      <a:gd name="T1" fmla="*/ 1 h 287"/>
                      <a:gd name="T2" fmla="*/ 0 w 94"/>
                      <a:gd name="T3" fmla="*/ 3 h 287"/>
                      <a:gd name="T4" fmla="*/ 1 w 94"/>
                      <a:gd name="T5" fmla="*/ 3 h 287"/>
                      <a:gd name="T6" fmla="*/ 1 w 94"/>
                      <a:gd name="T7" fmla="*/ 0 h 287"/>
                      <a:gd name="T8" fmla="*/ 0 w 94"/>
                      <a:gd name="T9" fmla="*/ 1 h 287"/>
                      <a:gd name="T10" fmla="*/ 0 60000 65536"/>
                      <a:gd name="T11" fmla="*/ 0 60000 65536"/>
                      <a:gd name="T12" fmla="*/ 0 60000 65536"/>
                      <a:gd name="T13" fmla="*/ 0 60000 65536"/>
                      <a:gd name="T14" fmla="*/ 0 60000 65536"/>
                      <a:gd name="T15" fmla="*/ 0 w 94"/>
                      <a:gd name="T16" fmla="*/ 0 h 287"/>
                      <a:gd name="T17" fmla="*/ 94 w 94"/>
                      <a:gd name="T18" fmla="*/ 287 h 287"/>
                    </a:gdLst>
                    <a:ahLst/>
                    <a:cxnLst>
                      <a:cxn ang="T10">
                        <a:pos x="T0" y="T1"/>
                      </a:cxn>
                      <a:cxn ang="T11">
                        <a:pos x="T2" y="T3"/>
                      </a:cxn>
                      <a:cxn ang="T12">
                        <a:pos x="T4" y="T5"/>
                      </a:cxn>
                      <a:cxn ang="T13">
                        <a:pos x="T6" y="T7"/>
                      </a:cxn>
                      <a:cxn ang="T14">
                        <a:pos x="T8" y="T9"/>
                      </a:cxn>
                    </a:cxnLst>
                    <a:rect l="T15" t="T16" r="T17" b="T18"/>
                    <a:pathLst>
                      <a:path w="94" h="287">
                        <a:moveTo>
                          <a:pt x="0" y="55"/>
                        </a:moveTo>
                        <a:lnTo>
                          <a:pt x="0" y="261"/>
                        </a:lnTo>
                        <a:lnTo>
                          <a:pt x="94" y="287"/>
                        </a:lnTo>
                        <a:lnTo>
                          <a:pt x="94" y="0"/>
                        </a:lnTo>
                        <a:lnTo>
                          <a:pt x="0" y="55"/>
                        </a:lnTo>
                        <a:close/>
                      </a:path>
                    </a:pathLst>
                  </a:custGeom>
                  <a:solidFill>
                    <a:srgbClr val="C0C0C0"/>
                  </a:solidFill>
                  <a:ln w="3175">
                    <a:solidFill>
                      <a:srgbClr val="000000"/>
                    </a:solidFill>
                    <a:round/>
                    <a:headEnd/>
                    <a:tailEnd/>
                  </a:ln>
                </p:spPr>
                <p:txBody>
                  <a:bodyPr/>
                  <a:lstStyle/>
                  <a:p>
                    <a:endParaRPr lang="fr-FR"/>
                  </a:p>
                </p:txBody>
              </p:sp>
              <p:sp>
                <p:nvSpPr>
                  <p:cNvPr id="53624" name="Freeform 60"/>
                  <p:cNvSpPr>
                    <a:spLocks/>
                  </p:cNvSpPr>
                  <p:nvPr/>
                </p:nvSpPr>
                <p:spPr bwMode="auto">
                  <a:xfrm>
                    <a:off x="4709" y="2319"/>
                    <a:ext cx="24" cy="96"/>
                  </a:xfrm>
                  <a:custGeom>
                    <a:avLst/>
                    <a:gdLst>
                      <a:gd name="T0" fmla="*/ 0 w 92"/>
                      <a:gd name="T1" fmla="*/ 1 h 288"/>
                      <a:gd name="T2" fmla="*/ 0 w 92"/>
                      <a:gd name="T3" fmla="*/ 3 h 288"/>
                      <a:gd name="T4" fmla="*/ 1 w 92"/>
                      <a:gd name="T5" fmla="*/ 4 h 288"/>
                      <a:gd name="T6" fmla="*/ 1 w 92"/>
                      <a:gd name="T7" fmla="*/ 0 h 288"/>
                      <a:gd name="T8" fmla="*/ 0 w 92"/>
                      <a:gd name="T9" fmla="*/ 1 h 288"/>
                      <a:gd name="T10" fmla="*/ 0 60000 65536"/>
                      <a:gd name="T11" fmla="*/ 0 60000 65536"/>
                      <a:gd name="T12" fmla="*/ 0 60000 65536"/>
                      <a:gd name="T13" fmla="*/ 0 60000 65536"/>
                      <a:gd name="T14" fmla="*/ 0 60000 65536"/>
                      <a:gd name="T15" fmla="*/ 0 w 92"/>
                      <a:gd name="T16" fmla="*/ 0 h 288"/>
                      <a:gd name="T17" fmla="*/ 92 w 92"/>
                      <a:gd name="T18" fmla="*/ 288 h 288"/>
                    </a:gdLst>
                    <a:ahLst/>
                    <a:cxnLst>
                      <a:cxn ang="T10">
                        <a:pos x="T0" y="T1"/>
                      </a:cxn>
                      <a:cxn ang="T11">
                        <a:pos x="T2" y="T3"/>
                      </a:cxn>
                      <a:cxn ang="T12">
                        <a:pos x="T4" y="T5"/>
                      </a:cxn>
                      <a:cxn ang="T13">
                        <a:pos x="T6" y="T7"/>
                      </a:cxn>
                      <a:cxn ang="T14">
                        <a:pos x="T8" y="T9"/>
                      </a:cxn>
                    </a:cxnLst>
                    <a:rect l="T15" t="T16" r="T17" b="T18"/>
                    <a:pathLst>
                      <a:path w="92" h="288">
                        <a:moveTo>
                          <a:pt x="0" y="57"/>
                        </a:moveTo>
                        <a:lnTo>
                          <a:pt x="0" y="262"/>
                        </a:lnTo>
                        <a:lnTo>
                          <a:pt x="92" y="288"/>
                        </a:lnTo>
                        <a:lnTo>
                          <a:pt x="92" y="0"/>
                        </a:lnTo>
                        <a:lnTo>
                          <a:pt x="0" y="57"/>
                        </a:lnTo>
                        <a:close/>
                      </a:path>
                    </a:pathLst>
                  </a:custGeom>
                  <a:solidFill>
                    <a:srgbClr val="C0C0C0"/>
                  </a:solidFill>
                  <a:ln w="3175">
                    <a:solidFill>
                      <a:srgbClr val="000000"/>
                    </a:solidFill>
                    <a:round/>
                    <a:headEnd/>
                    <a:tailEnd/>
                  </a:ln>
                </p:spPr>
                <p:txBody>
                  <a:bodyPr/>
                  <a:lstStyle/>
                  <a:p>
                    <a:endParaRPr lang="fr-FR"/>
                  </a:p>
                </p:txBody>
              </p:sp>
            </p:grpSp>
            <p:grpSp>
              <p:nvGrpSpPr>
                <p:cNvPr id="53591" name="Group 61"/>
                <p:cNvGrpSpPr>
                  <a:grpSpLocks/>
                </p:cNvGrpSpPr>
                <p:nvPr/>
              </p:nvGrpSpPr>
              <p:grpSpPr bwMode="auto">
                <a:xfrm>
                  <a:off x="4709" y="2180"/>
                  <a:ext cx="176" cy="215"/>
                  <a:chOff x="4709" y="2180"/>
                  <a:chExt cx="176" cy="215"/>
                </a:xfrm>
              </p:grpSpPr>
              <p:sp>
                <p:nvSpPr>
                  <p:cNvPr id="53594" name="Freeform 62"/>
                  <p:cNvSpPr>
                    <a:spLocks/>
                  </p:cNvSpPr>
                  <p:nvPr/>
                </p:nvSpPr>
                <p:spPr bwMode="auto">
                  <a:xfrm>
                    <a:off x="4862" y="2313"/>
                    <a:ext cx="23" cy="82"/>
                  </a:xfrm>
                  <a:custGeom>
                    <a:avLst/>
                    <a:gdLst>
                      <a:gd name="T0" fmla="*/ 0 w 94"/>
                      <a:gd name="T1" fmla="*/ 1 h 244"/>
                      <a:gd name="T2" fmla="*/ 0 w 94"/>
                      <a:gd name="T3" fmla="*/ 3 h 244"/>
                      <a:gd name="T4" fmla="*/ 0 w 94"/>
                      <a:gd name="T5" fmla="*/ 3 h 244"/>
                      <a:gd name="T6" fmla="*/ 0 w 94"/>
                      <a:gd name="T7" fmla="*/ 0 h 244"/>
                      <a:gd name="T8" fmla="*/ 0 w 94"/>
                      <a:gd name="T9" fmla="*/ 1 h 244"/>
                      <a:gd name="T10" fmla="*/ 0 60000 65536"/>
                      <a:gd name="T11" fmla="*/ 0 60000 65536"/>
                      <a:gd name="T12" fmla="*/ 0 60000 65536"/>
                      <a:gd name="T13" fmla="*/ 0 60000 65536"/>
                      <a:gd name="T14" fmla="*/ 0 60000 65536"/>
                      <a:gd name="T15" fmla="*/ 0 w 94"/>
                      <a:gd name="T16" fmla="*/ 0 h 244"/>
                      <a:gd name="T17" fmla="*/ 94 w 94"/>
                      <a:gd name="T18" fmla="*/ 244 h 244"/>
                    </a:gdLst>
                    <a:ahLst/>
                    <a:cxnLst>
                      <a:cxn ang="T10">
                        <a:pos x="T0" y="T1"/>
                      </a:cxn>
                      <a:cxn ang="T11">
                        <a:pos x="T2" y="T3"/>
                      </a:cxn>
                      <a:cxn ang="T12">
                        <a:pos x="T4" y="T5"/>
                      </a:cxn>
                      <a:cxn ang="T13">
                        <a:pos x="T6" y="T7"/>
                      </a:cxn>
                      <a:cxn ang="T14">
                        <a:pos x="T8" y="T9"/>
                      </a:cxn>
                    </a:cxnLst>
                    <a:rect l="T15" t="T16" r="T17" b="T18"/>
                    <a:pathLst>
                      <a:path w="94" h="244">
                        <a:moveTo>
                          <a:pt x="0" y="57"/>
                        </a:moveTo>
                        <a:lnTo>
                          <a:pt x="0" y="201"/>
                        </a:lnTo>
                        <a:lnTo>
                          <a:pt x="94" y="244"/>
                        </a:lnTo>
                        <a:lnTo>
                          <a:pt x="94" y="0"/>
                        </a:lnTo>
                        <a:lnTo>
                          <a:pt x="0" y="57"/>
                        </a:lnTo>
                        <a:close/>
                      </a:path>
                    </a:pathLst>
                  </a:custGeom>
                  <a:solidFill>
                    <a:srgbClr val="808080"/>
                  </a:solidFill>
                  <a:ln w="3175">
                    <a:solidFill>
                      <a:srgbClr val="000000"/>
                    </a:solidFill>
                    <a:round/>
                    <a:headEnd/>
                    <a:tailEnd/>
                  </a:ln>
                </p:spPr>
                <p:txBody>
                  <a:bodyPr/>
                  <a:lstStyle/>
                  <a:p>
                    <a:endParaRPr lang="fr-FR"/>
                  </a:p>
                </p:txBody>
              </p:sp>
              <p:sp>
                <p:nvSpPr>
                  <p:cNvPr id="53595" name="Freeform 63"/>
                  <p:cNvSpPr>
                    <a:spLocks/>
                  </p:cNvSpPr>
                  <p:nvPr/>
                </p:nvSpPr>
                <p:spPr bwMode="auto">
                  <a:xfrm>
                    <a:off x="4851" y="2304"/>
                    <a:ext cx="23" cy="79"/>
                  </a:xfrm>
                  <a:custGeom>
                    <a:avLst/>
                    <a:gdLst>
                      <a:gd name="T0" fmla="*/ 0 w 92"/>
                      <a:gd name="T1" fmla="*/ 1 h 236"/>
                      <a:gd name="T2" fmla="*/ 0 w 92"/>
                      <a:gd name="T3" fmla="*/ 2 h 236"/>
                      <a:gd name="T4" fmla="*/ 0 w 92"/>
                      <a:gd name="T5" fmla="*/ 3 h 236"/>
                      <a:gd name="T6" fmla="*/ 0 w 92"/>
                      <a:gd name="T7" fmla="*/ 0 h 236"/>
                      <a:gd name="T8" fmla="*/ 0 w 92"/>
                      <a:gd name="T9" fmla="*/ 1 h 236"/>
                      <a:gd name="T10" fmla="*/ 0 60000 65536"/>
                      <a:gd name="T11" fmla="*/ 0 60000 65536"/>
                      <a:gd name="T12" fmla="*/ 0 60000 65536"/>
                      <a:gd name="T13" fmla="*/ 0 60000 65536"/>
                      <a:gd name="T14" fmla="*/ 0 60000 65536"/>
                      <a:gd name="T15" fmla="*/ 0 w 92"/>
                      <a:gd name="T16" fmla="*/ 0 h 236"/>
                      <a:gd name="T17" fmla="*/ 92 w 92"/>
                      <a:gd name="T18" fmla="*/ 236 h 236"/>
                    </a:gdLst>
                    <a:ahLst/>
                    <a:cxnLst>
                      <a:cxn ang="T10">
                        <a:pos x="T0" y="T1"/>
                      </a:cxn>
                      <a:cxn ang="T11">
                        <a:pos x="T2" y="T3"/>
                      </a:cxn>
                      <a:cxn ang="T12">
                        <a:pos x="T4" y="T5"/>
                      </a:cxn>
                      <a:cxn ang="T13">
                        <a:pos x="T6" y="T7"/>
                      </a:cxn>
                      <a:cxn ang="T14">
                        <a:pos x="T8" y="T9"/>
                      </a:cxn>
                    </a:cxnLst>
                    <a:rect l="T15" t="T16" r="T17" b="T18"/>
                    <a:pathLst>
                      <a:path w="92" h="236">
                        <a:moveTo>
                          <a:pt x="0" y="56"/>
                        </a:moveTo>
                        <a:lnTo>
                          <a:pt x="0" y="196"/>
                        </a:lnTo>
                        <a:lnTo>
                          <a:pt x="92" y="236"/>
                        </a:lnTo>
                        <a:lnTo>
                          <a:pt x="92" y="0"/>
                        </a:lnTo>
                        <a:lnTo>
                          <a:pt x="0" y="56"/>
                        </a:lnTo>
                        <a:close/>
                      </a:path>
                    </a:pathLst>
                  </a:custGeom>
                  <a:solidFill>
                    <a:srgbClr val="808080"/>
                  </a:solidFill>
                  <a:ln w="3175">
                    <a:solidFill>
                      <a:srgbClr val="000000"/>
                    </a:solidFill>
                    <a:round/>
                    <a:headEnd/>
                    <a:tailEnd/>
                  </a:ln>
                </p:spPr>
                <p:txBody>
                  <a:bodyPr/>
                  <a:lstStyle/>
                  <a:p>
                    <a:endParaRPr lang="fr-FR"/>
                  </a:p>
                </p:txBody>
              </p:sp>
              <p:sp>
                <p:nvSpPr>
                  <p:cNvPr id="53596" name="Freeform 64"/>
                  <p:cNvSpPr>
                    <a:spLocks/>
                  </p:cNvSpPr>
                  <p:nvPr/>
                </p:nvSpPr>
                <p:spPr bwMode="auto">
                  <a:xfrm>
                    <a:off x="4840" y="2295"/>
                    <a:ext cx="23" cy="82"/>
                  </a:xfrm>
                  <a:custGeom>
                    <a:avLst/>
                    <a:gdLst>
                      <a:gd name="T0" fmla="*/ 0 w 93"/>
                      <a:gd name="T1" fmla="*/ 1 h 247"/>
                      <a:gd name="T2" fmla="*/ 0 w 93"/>
                      <a:gd name="T3" fmla="*/ 3 h 247"/>
                      <a:gd name="T4" fmla="*/ 0 w 93"/>
                      <a:gd name="T5" fmla="*/ 3 h 247"/>
                      <a:gd name="T6" fmla="*/ 0 w 93"/>
                      <a:gd name="T7" fmla="*/ 0 h 247"/>
                      <a:gd name="T8" fmla="*/ 0 w 93"/>
                      <a:gd name="T9" fmla="*/ 1 h 247"/>
                      <a:gd name="T10" fmla="*/ 0 60000 65536"/>
                      <a:gd name="T11" fmla="*/ 0 60000 65536"/>
                      <a:gd name="T12" fmla="*/ 0 60000 65536"/>
                      <a:gd name="T13" fmla="*/ 0 60000 65536"/>
                      <a:gd name="T14" fmla="*/ 0 60000 65536"/>
                      <a:gd name="T15" fmla="*/ 0 w 93"/>
                      <a:gd name="T16" fmla="*/ 0 h 247"/>
                      <a:gd name="T17" fmla="*/ 93 w 93"/>
                      <a:gd name="T18" fmla="*/ 247 h 247"/>
                    </a:gdLst>
                    <a:ahLst/>
                    <a:cxnLst>
                      <a:cxn ang="T10">
                        <a:pos x="T0" y="T1"/>
                      </a:cxn>
                      <a:cxn ang="T11">
                        <a:pos x="T2" y="T3"/>
                      </a:cxn>
                      <a:cxn ang="T12">
                        <a:pos x="T4" y="T5"/>
                      </a:cxn>
                      <a:cxn ang="T13">
                        <a:pos x="T6" y="T7"/>
                      </a:cxn>
                      <a:cxn ang="T14">
                        <a:pos x="T8" y="T9"/>
                      </a:cxn>
                    </a:cxnLst>
                    <a:rect l="T15" t="T16" r="T17" b="T18"/>
                    <a:pathLst>
                      <a:path w="93" h="247">
                        <a:moveTo>
                          <a:pt x="0" y="56"/>
                        </a:moveTo>
                        <a:lnTo>
                          <a:pt x="0" y="224"/>
                        </a:lnTo>
                        <a:lnTo>
                          <a:pt x="93" y="247"/>
                        </a:lnTo>
                        <a:lnTo>
                          <a:pt x="93" y="0"/>
                        </a:lnTo>
                        <a:lnTo>
                          <a:pt x="0" y="56"/>
                        </a:lnTo>
                        <a:close/>
                      </a:path>
                    </a:pathLst>
                  </a:custGeom>
                  <a:solidFill>
                    <a:srgbClr val="808080"/>
                  </a:solidFill>
                  <a:ln w="3175">
                    <a:solidFill>
                      <a:srgbClr val="000000"/>
                    </a:solidFill>
                    <a:round/>
                    <a:headEnd/>
                    <a:tailEnd/>
                  </a:ln>
                </p:spPr>
                <p:txBody>
                  <a:bodyPr/>
                  <a:lstStyle/>
                  <a:p>
                    <a:endParaRPr lang="fr-FR"/>
                  </a:p>
                </p:txBody>
              </p:sp>
              <p:sp>
                <p:nvSpPr>
                  <p:cNvPr id="53597" name="Freeform 65"/>
                  <p:cNvSpPr>
                    <a:spLocks/>
                  </p:cNvSpPr>
                  <p:nvPr/>
                </p:nvSpPr>
                <p:spPr bwMode="auto">
                  <a:xfrm>
                    <a:off x="4829" y="2285"/>
                    <a:ext cx="24" cy="83"/>
                  </a:xfrm>
                  <a:custGeom>
                    <a:avLst/>
                    <a:gdLst>
                      <a:gd name="T0" fmla="*/ 0 w 94"/>
                      <a:gd name="T1" fmla="*/ 1 h 251"/>
                      <a:gd name="T2" fmla="*/ 0 w 94"/>
                      <a:gd name="T3" fmla="*/ 3 h 251"/>
                      <a:gd name="T4" fmla="*/ 1 w 94"/>
                      <a:gd name="T5" fmla="*/ 3 h 251"/>
                      <a:gd name="T6" fmla="*/ 1 w 94"/>
                      <a:gd name="T7" fmla="*/ 0 h 251"/>
                      <a:gd name="T8" fmla="*/ 0 w 94"/>
                      <a:gd name="T9" fmla="*/ 1 h 251"/>
                      <a:gd name="T10" fmla="*/ 0 60000 65536"/>
                      <a:gd name="T11" fmla="*/ 0 60000 65536"/>
                      <a:gd name="T12" fmla="*/ 0 60000 65536"/>
                      <a:gd name="T13" fmla="*/ 0 60000 65536"/>
                      <a:gd name="T14" fmla="*/ 0 60000 65536"/>
                      <a:gd name="T15" fmla="*/ 0 w 94"/>
                      <a:gd name="T16" fmla="*/ 0 h 251"/>
                      <a:gd name="T17" fmla="*/ 94 w 94"/>
                      <a:gd name="T18" fmla="*/ 251 h 251"/>
                    </a:gdLst>
                    <a:ahLst/>
                    <a:cxnLst>
                      <a:cxn ang="T10">
                        <a:pos x="T0" y="T1"/>
                      </a:cxn>
                      <a:cxn ang="T11">
                        <a:pos x="T2" y="T3"/>
                      </a:cxn>
                      <a:cxn ang="T12">
                        <a:pos x="T4" y="T5"/>
                      </a:cxn>
                      <a:cxn ang="T13">
                        <a:pos x="T6" y="T7"/>
                      </a:cxn>
                      <a:cxn ang="T14">
                        <a:pos x="T8" y="T9"/>
                      </a:cxn>
                    </a:cxnLst>
                    <a:rect l="T15" t="T16" r="T17" b="T18"/>
                    <a:pathLst>
                      <a:path w="94" h="251">
                        <a:moveTo>
                          <a:pt x="0" y="55"/>
                        </a:moveTo>
                        <a:lnTo>
                          <a:pt x="0" y="226"/>
                        </a:lnTo>
                        <a:lnTo>
                          <a:pt x="94" y="251"/>
                        </a:lnTo>
                        <a:lnTo>
                          <a:pt x="94" y="0"/>
                        </a:lnTo>
                        <a:lnTo>
                          <a:pt x="0" y="55"/>
                        </a:lnTo>
                        <a:close/>
                      </a:path>
                    </a:pathLst>
                  </a:custGeom>
                  <a:solidFill>
                    <a:srgbClr val="808080"/>
                  </a:solidFill>
                  <a:ln w="3175">
                    <a:solidFill>
                      <a:srgbClr val="000000"/>
                    </a:solidFill>
                    <a:round/>
                    <a:headEnd/>
                    <a:tailEnd/>
                  </a:ln>
                </p:spPr>
                <p:txBody>
                  <a:bodyPr/>
                  <a:lstStyle/>
                  <a:p>
                    <a:endParaRPr lang="fr-FR"/>
                  </a:p>
                </p:txBody>
              </p:sp>
              <p:sp>
                <p:nvSpPr>
                  <p:cNvPr id="53598" name="Freeform 66"/>
                  <p:cNvSpPr>
                    <a:spLocks/>
                  </p:cNvSpPr>
                  <p:nvPr/>
                </p:nvSpPr>
                <p:spPr bwMode="auto">
                  <a:xfrm>
                    <a:off x="4818" y="2275"/>
                    <a:ext cx="24" cy="96"/>
                  </a:xfrm>
                  <a:custGeom>
                    <a:avLst/>
                    <a:gdLst>
                      <a:gd name="T0" fmla="*/ 0 w 92"/>
                      <a:gd name="T1" fmla="*/ 1 h 287"/>
                      <a:gd name="T2" fmla="*/ 0 w 92"/>
                      <a:gd name="T3" fmla="*/ 3 h 287"/>
                      <a:gd name="T4" fmla="*/ 1 w 92"/>
                      <a:gd name="T5" fmla="*/ 4 h 287"/>
                      <a:gd name="T6" fmla="*/ 1 w 92"/>
                      <a:gd name="T7" fmla="*/ 0 h 287"/>
                      <a:gd name="T8" fmla="*/ 0 w 92"/>
                      <a:gd name="T9" fmla="*/ 1 h 287"/>
                      <a:gd name="T10" fmla="*/ 0 60000 65536"/>
                      <a:gd name="T11" fmla="*/ 0 60000 65536"/>
                      <a:gd name="T12" fmla="*/ 0 60000 65536"/>
                      <a:gd name="T13" fmla="*/ 0 60000 65536"/>
                      <a:gd name="T14" fmla="*/ 0 60000 65536"/>
                      <a:gd name="T15" fmla="*/ 0 w 92"/>
                      <a:gd name="T16" fmla="*/ 0 h 287"/>
                      <a:gd name="T17" fmla="*/ 92 w 92"/>
                      <a:gd name="T18" fmla="*/ 287 h 287"/>
                    </a:gdLst>
                    <a:ahLst/>
                    <a:cxnLst>
                      <a:cxn ang="T10">
                        <a:pos x="T0" y="T1"/>
                      </a:cxn>
                      <a:cxn ang="T11">
                        <a:pos x="T2" y="T3"/>
                      </a:cxn>
                      <a:cxn ang="T12">
                        <a:pos x="T4" y="T5"/>
                      </a:cxn>
                      <a:cxn ang="T13">
                        <a:pos x="T6" y="T7"/>
                      </a:cxn>
                      <a:cxn ang="T14">
                        <a:pos x="T8" y="T9"/>
                      </a:cxn>
                    </a:cxnLst>
                    <a:rect l="T15" t="T16" r="T17" b="T18"/>
                    <a:pathLst>
                      <a:path w="92" h="287">
                        <a:moveTo>
                          <a:pt x="0" y="57"/>
                        </a:moveTo>
                        <a:lnTo>
                          <a:pt x="0" y="262"/>
                        </a:lnTo>
                        <a:lnTo>
                          <a:pt x="92" y="287"/>
                        </a:lnTo>
                        <a:lnTo>
                          <a:pt x="92" y="0"/>
                        </a:lnTo>
                        <a:lnTo>
                          <a:pt x="0" y="57"/>
                        </a:lnTo>
                        <a:close/>
                      </a:path>
                    </a:pathLst>
                  </a:custGeom>
                  <a:solidFill>
                    <a:srgbClr val="808080"/>
                  </a:solidFill>
                  <a:ln w="3175">
                    <a:solidFill>
                      <a:srgbClr val="000000"/>
                    </a:solidFill>
                    <a:round/>
                    <a:headEnd/>
                    <a:tailEnd/>
                  </a:ln>
                </p:spPr>
                <p:txBody>
                  <a:bodyPr/>
                  <a:lstStyle/>
                  <a:p>
                    <a:endParaRPr lang="fr-FR"/>
                  </a:p>
                </p:txBody>
              </p:sp>
              <p:sp>
                <p:nvSpPr>
                  <p:cNvPr id="53599" name="Freeform 67"/>
                  <p:cNvSpPr>
                    <a:spLocks/>
                  </p:cNvSpPr>
                  <p:nvPr/>
                </p:nvSpPr>
                <p:spPr bwMode="auto">
                  <a:xfrm>
                    <a:off x="4807" y="2265"/>
                    <a:ext cx="23" cy="96"/>
                  </a:xfrm>
                  <a:custGeom>
                    <a:avLst/>
                    <a:gdLst>
                      <a:gd name="T0" fmla="*/ 0 w 92"/>
                      <a:gd name="T1" fmla="*/ 1 h 288"/>
                      <a:gd name="T2" fmla="*/ 0 w 92"/>
                      <a:gd name="T3" fmla="*/ 3 h 288"/>
                      <a:gd name="T4" fmla="*/ 0 w 92"/>
                      <a:gd name="T5" fmla="*/ 4 h 288"/>
                      <a:gd name="T6" fmla="*/ 0 w 92"/>
                      <a:gd name="T7" fmla="*/ 0 h 288"/>
                      <a:gd name="T8" fmla="*/ 0 w 92"/>
                      <a:gd name="T9" fmla="*/ 1 h 288"/>
                      <a:gd name="T10" fmla="*/ 0 60000 65536"/>
                      <a:gd name="T11" fmla="*/ 0 60000 65536"/>
                      <a:gd name="T12" fmla="*/ 0 60000 65536"/>
                      <a:gd name="T13" fmla="*/ 0 60000 65536"/>
                      <a:gd name="T14" fmla="*/ 0 60000 65536"/>
                      <a:gd name="T15" fmla="*/ 0 w 92"/>
                      <a:gd name="T16" fmla="*/ 0 h 288"/>
                      <a:gd name="T17" fmla="*/ 92 w 92"/>
                      <a:gd name="T18" fmla="*/ 288 h 288"/>
                    </a:gdLst>
                    <a:ahLst/>
                    <a:cxnLst>
                      <a:cxn ang="T10">
                        <a:pos x="T0" y="T1"/>
                      </a:cxn>
                      <a:cxn ang="T11">
                        <a:pos x="T2" y="T3"/>
                      </a:cxn>
                      <a:cxn ang="T12">
                        <a:pos x="T4" y="T5"/>
                      </a:cxn>
                      <a:cxn ang="T13">
                        <a:pos x="T6" y="T7"/>
                      </a:cxn>
                      <a:cxn ang="T14">
                        <a:pos x="T8" y="T9"/>
                      </a:cxn>
                    </a:cxnLst>
                    <a:rect l="T15" t="T16" r="T17" b="T18"/>
                    <a:pathLst>
                      <a:path w="92" h="288">
                        <a:moveTo>
                          <a:pt x="0" y="57"/>
                        </a:moveTo>
                        <a:lnTo>
                          <a:pt x="0" y="263"/>
                        </a:lnTo>
                        <a:lnTo>
                          <a:pt x="92" y="288"/>
                        </a:lnTo>
                        <a:lnTo>
                          <a:pt x="92" y="0"/>
                        </a:lnTo>
                        <a:lnTo>
                          <a:pt x="0" y="57"/>
                        </a:lnTo>
                        <a:close/>
                      </a:path>
                    </a:pathLst>
                  </a:custGeom>
                  <a:solidFill>
                    <a:srgbClr val="9F9F9F"/>
                  </a:solidFill>
                  <a:ln w="3175">
                    <a:solidFill>
                      <a:srgbClr val="000000"/>
                    </a:solidFill>
                    <a:round/>
                    <a:headEnd/>
                    <a:tailEnd/>
                  </a:ln>
                </p:spPr>
                <p:txBody>
                  <a:bodyPr/>
                  <a:lstStyle/>
                  <a:p>
                    <a:endParaRPr lang="fr-FR"/>
                  </a:p>
                </p:txBody>
              </p:sp>
              <p:sp>
                <p:nvSpPr>
                  <p:cNvPr id="53600" name="Freeform 68"/>
                  <p:cNvSpPr>
                    <a:spLocks/>
                  </p:cNvSpPr>
                  <p:nvPr/>
                </p:nvSpPr>
                <p:spPr bwMode="auto">
                  <a:xfrm>
                    <a:off x="4796" y="2256"/>
                    <a:ext cx="23" cy="96"/>
                  </a:xfrm>
                  <a:custGeom>
                    <a:avLst/>
                    <a:gdLst>
                      <a:gd name="T0" fmla="*/ 0 w 92"/>
                      <a:gd name="T1" fmla="*/ 1 h 287"/>
                      <a:gd name="T2" fmla="*/ 0 w 92"/>
                      <a:gd name="T3" fmla="*/ 3 h 287"/>
                      <a:gd name="T4" fmla="*/ 0 w 92"/>
                      <a:gd name="T5" fmla="*/ 4 h 287"/>
                      <a:gd name="T6" fmla="*/ 0 w 92"/>
                      <a:gd name="T7" fmla="*/ 0 h 287"/>
                      <a:gd name="T8" fmla="*/ 0 w 92"/>
                      <a:gd name="T9" fmla="*/ 1 h 287"/>
                      <a:gd name="T10" fmla="*/ 0 60000 65536"/>
                      <a:gd name="T11" fmla="*/ 0 60000 65536"/>
                      <a:gd name="T12" fmla="*/ 0 60000 65536"/>
                      <a:gd name="T13" fmla="*/ 0 60000 65536"/>
                      <a:gd name="T14" fmla="*/ 0 60000 65536"/>
                      <a:gd name="T15" fmla="*/ 0 w 92"/>
                      <a:gd name="T16" fmla="*/ 0 h 287"/>
                      <a:gd name="T17" fmla="*/ 92 w 92"/>
                      <a:gd name="T18" fmla="*/ 287 h 287"/>
                    </a:gdLst>
                    <a:ahLst/>
                    <a:cxnLst>
                      <a:cxn ang="T10">
                        <a:pos x="T0" y="T1"/>
                      </a:cxn>
                      <a:cxn ang="T11">
                        <a:pos x="T2" y="T3"/>
                      </a:cxn>
                      <a:cxn ang="T12">
                        <a:pos x="T4" y="T5"/>
                      </a:cxn>
                      <a:cxn ang="T13">
                        <a:pos x="T6" y="T7"/>
                      </a:cxn>
                      <a:cxn ang="T14">
                        <a:pos x="T8" y="T9"/>
                      </a:cxn>
                    </a:cxnLst>
                    <a:rect l="T15" t="T16" r="T17" b="T18"/>
                    <a:pathLst>
                      <a:path w="92" h="287">
                        <a:moveTo>
                          <a:pt x="0" y="56"/>
                        </a:moveTo>
                        <a:lnTo>
                          <a:pt x="0" y="261"/>
                        </a:lnTo>
                        <a:lnTo>
                          <a:pt x="92" y="287"/>
                        </a:lnTo>
                        <a:lnTo>
                          <a:pt x="92" y="0"/>
                        </a:lnTo>
                        <a:lnTo>
                          <a:pt x="0" y="56"/>
                        </a:lnTo>
                        <a:close/>
                      </a:path>
                    </a:pathLst>
                  </a:custGeom>
                  <a:solidFill>
                    <a:srgbClr val="9F9F9F"/>
                  </a:solidFill>
                  <a:ln w="3175">
                    <a:solidFill>
                      <a:srgbClr val="000000"/>
                    </a:solidFill>
                    <a:round/>
                    <a:headEnd/>
                    <a:tailEnd/>
                  </a:ln>
                </p:spPr>
                <p:txBody>
                  <a:bodyPr/>
                  <a:lstStyle/>
                  <a:p>
                    <a:endParaRPr lang="fr-FR"/>
                  </a:p>
                </p:txBody>
              </p:sp>
              <p:sp>
                <p:nvSpPr>
                  <p:cNvPr id="53601" name="Freeform 69"/>
                  <p:cNvSpPr>
                    <a:spLocks/>
                  </p:cNvSpPr>
                  <p:nvPr/>
                </p:nvSpPr>
                <p:spPr bwMode="auto">
                  <a:xfrm>
                    <a:off x="4785" y="2247"/>
                    <a:ext cx="23" cy="95"/>
                  </a:xfrm>
                  <a:custGeom>
                    <a:avLst/>
                    <a:gdLst>
                      <a:gd name="T0" fmla="*/ 0 w 92"/>
                      <a:gd name="T1" fmla="*/ 1 h 287"/>
                      <a:gd name="T2" fmla="*/ 0 w 92"/>
                      <a:gd name="T3" fmla="*/ 3 h 287"/>
                      <a:gd name="T4" fmla="*/ 0 w 92"/>
                      <a:gd name="T5" fmla="*/ 3 h 287"/>
                      <a:gd name="T6" fmla="*/ 0 w 92"/>
                      <a:gd name="T7" fmla="*/ 0 h 287"/>
                      <a:gd name="T8" fmla="*/ 0 w 92"/>
                      <a:gd name="T9" fmla="*/ 1 h 287"/>
                      <a:gd name="T10" fmla="*/ 0 60000 65536"/>
                      <a:gd name="T11" fmla="*/ 0 60000 65536"/>
                      <a:gd name="T12" fmla="*/ 0 60000 65536"/>
                      <a:gd name="T13" fmla="*/ 0 60000 65536"/>
                      <a:gd name="T14" fmla="*/ 0 60000 65536"/>
                      <a:gd name="T15" fmla="*/ 0 w 92"/>
                      <a:gd name="T16" fmla="*/ 0 h 287"/>
                      <a:gd name="T17" fmla="*/ 92 w 92"/>
                      <a:gd name="T18" fmla="*/ 287 h 287"/>
                    </a:gdLst>
                    <a:ahLst/>
                    <a:cxnLst>
                      <a:cxn ang="T10">
                        <a:pos x="T0" y="T1"/>
                      </a:cxn>
                      <a:cxn ang="T11">
                        <a:pos x="T2" y="T3"/>
                      </a:cxn>
                      <a:cxn ang="T12">
                        <a:pos x="T4" y="T5"/>
                      </a:cxn>
                      <a:cxn ang="T13">
                        <a:pos x="T6" y="T7"/>
                      </a:cxn>
                      <a:cxn ang="T14">
                        <a:pos x="T8" y="T9"/>
                      </a:cxn>
                    </a:cxnLst>
                    <a:rect l="T15" t="T16" r="T17" b="T18"/>
                    <a:pathLst>
                      <a:path w="92" h="287">
                        <a:moveTo>
                          <a:pt x="0" y="55"/>
                        </a:moveTo>
                        <a:lnTo>
                          <a:pt x="0" y="262"/>
                        </a:lnTo>
                        <a:lnTo>
                          <a:pt x="92" y="287"/>
                        </a:lnTo>
                        <a:lnTo>
                          <a:pt x="92" y="0"/>
                        </a:lnTo>
                        <a:lnTo>
                          <a:pt x="0" y="55"/>
                        </a:lnTo>
                        <a:close/>
                      </a:path>
                    </a:pathLst>
                  </a:custGeom>
                  <a:solidFill>
                    <a:srgbClr val="9F9F9F"/>
                  </a:solidFill>
                  <a:ln w="3175">
                    <a:solidFill>
                      <a:srgbClr val="000000"/>
                    </a:solidFill>
                    <a:round/>
                    <a:headEnd/>
                    <a:tailEnd/>
                  </a:ln>
                </p:spPr>
                <p:txBody>
                  <a:bodyPr/>
                  <a:lstStyle/>
                  <a:p>
                    <a:endParaRPr lang="fr-FR"/>
                  </a:p>
                </p:txBody>
              </p:sp>
              <p:sp>
                <p:nvSpPr>
                  <p:cNvPr id="53602" name="Freeform 70"/>
                  <p:cNvSpPr>
                    <a:spLocks/>
                  </p:cNvSpPr>
                  <p:nvPr/>
                </p:nvSpPr>
                <p:spPr bwMode="auto">
                  <a:xfrm>
                    <a:off x="4774" y="2237"/>
                    <a:ext cx="23" cy="96"/>
                  </a:xfrm>
                  <a:custGeom>
                    <a:avLst/>
                    <a:gdLst>
                      <a:gd name="T0" fmla="*/ 0 w 94"/>
                      <a:gd name="T1" fmla="*/ 1 h 287"/>
                      <a:gd name="T2" fmla="*/ 0 w 94"/>
                      <a:gd name="T3" fmla="*/ 3 h 287"/>
                      <a:gd name="T4" fmla="*/ 0 w 94"/>
                      <a:gd name="T5" fmla="*/ 4 h 287"/>
                      <a:gd name="T6" fmla="*/ 0 w 94"/>
                      <a:gd name="T7" fmla="*/ 0 h 287"/>
                      <a:gd name="T8" fmla="*/ 0 w 94"/>
                      <a:gd name="T9" fmla="*/ 1 h 287"/>
                      <a:gd name="T10" fmla="*/ 0 60000 65536"/>
                      <a:gd name="T11" fmla="*/ 0 60000 65536"/>
                      <a:gd name="T12" fmla="*/ 0 60000 65536"/>
                      <a:gd name="T13" fmla="*/ 0 60000 65536"/>
                      <a:gd name="T14" fmla="*/ 0 60000 65536"/>
                      <a:gd name="T15" fmla="*/ 0 w 94"/>
                      <a:gd name="T16" fmla="*/ 0 h 287"/>
                      <a:gd name="T17" fmla="*/ 94 w 94"/>
                      <a:gd name="T18" fmla="*/ 287 h 287"/>
                    </a:gdLst>
                    <a:ahLst/>
                    <a:cxnLst>
                      <a:cxn ang="T10">
                        <a:pos x="T0" y="T1"/>
                      </a:cxn>
                      <a:cxn ang="T11">
                        <a:pos x="T2" y="T3"/>
                      </a:cxn>
                      <a:cxn ang="T12">
                        <a:pos x="T4" y="T5"/>
                      </a:cxn>
                      <a:cxn ang="T13">
                        <a:pos x="T6" y="T7"/>
                      </a:cxn>
                      <a:cxn ang="T14">
                        <a:pos x="T8" y="T9"/>
                      </a:cxn>
                    </a:cxnLst>
                    <a:rect l="T15" t="T16" r="T17" b="T18"/>
                    <a:pathLst>
                      <a:path w="94" h="287">
                        <a:moveTo>
                          <a:pt x="0" y="55"/>
                        </a:moveTo>
                        <a:lnTo>
                          <a:pt x="0" y="262"/>
                        </a:lnTo>
                        <a:lnTo>
                          <a:pt x="94" y="287"/>
                        </a:lnTo>
                        <a:lnTo>
                          <a:pt x="94" y="0"/>
                        </a:lnTo>
                        <a:lnTo>
                          <a:pt x="0" y="55"/>
                        </a:lnTo>
                        <a:close/>
                      </a:path>
                    </a:pathLst>
                  </a:custGeom>
                  <a:solidFill>
                    <a:srgbClr val="9F9F9F"/>
                  </a:solidFill>
                  <a:ln w="3175">
                    <a:solidFill>
                      <a:srgbClr val="000000"/>
                    </a:solidFill>
                    <a:round/>
                    <a:headEnd/>
                    <a:tailEnd/>
                  </a:ln>
                </p:spPr>
                <p:txBody>
                  <a:bodyPr/>
                  <a:lstStyle/>
                  <a:p>
                    <a:endParaRPr lang="fr-FR"/>
                  </a:p>
                </p:txBody>
              </p:sp>
              <p:sp>
                <p:nvSpPr>
                  <p:cNvPr id="53603" name="Freeform 71"/>
                  <p:cNvSpPr>
                    <a:spLocks/>
                  </p:cNvSpPr>
                  <p:nvPr/>
                </p:nvSpPr>
                <p:spPr bwMode="auto">
                  <a:xfrm>
                    <a:off x="4764" y="2227"/>
                    <a:ext cx="23" cy="96"/>
                  </a:xfrm>
                  <a:custGeom>
                    <a:avLst/>
                    <a:gdLst>
                      <a:gd name="T0" fmla="*/ 0 w 92"/>
                      <a:gd name="T1" fmla="*/ 1 h 287"/>
                      <a:gd name="T2" fmla="*/ 0 w 92"/>
                      <a:gd name="T3" fmla="*/ 3 h 287"/>
                      <a:gd name="T4" fmla="*/ 0 w 92"/>
                      <a:gd name="T5" fmla="*/ 4 h 287"/>
                      <a:gd name="T6" fmla="*/ 0 w 92"/>
                      <a:gd name="T7" fmla="*/ 0 h 287"/>
                      <a:gd name="T8" fmla="*/ 0 w 92"/>
                      <a:gd name="T9" fmla="*/ 1 h 287"/>
                      <a:gd name="T10" fmla="*/ 0 60000 65536"/>
                      <a:gd name="T11" fmla="*/ 0 60000 65536"/>
                      <a:gd name="T12" fmla="*/ 0 60000 65536"/>
                      <a:gd name="T13" fmla="*/ 0 60000 65536"/>
                      <a:gd name="T14" fmla="*/ 0 60000 65536"/>
                      <a:gd name="T15" fmla="*/ 0 w 92"/>
                      <a:gd name="T16" fmla="*/ 0 h 287"/>
                      <a:gd name="T17" fmla="*/ 92 w 92"/>
                      <a:gd name="T18" fmla="*/ 287 h 287"/>
                    </a:gdLst>
                    <a:ahLst/>
                    <a:cxnLst>
                      <a:cxn ang="T10">
                        <a:pos x="T0" y="T1"/>
                      </a:cxn>
                      <a:cxn ang="T11">
                        <a:pos x="T2" y="T3"/>
                      </a:cxn>
                      <a:cxn ang="T12">
                        <a:pos x="T4" y="T5"/>
                      </a:cxn>
                      <a:cxn ang="T13">
                        <a:pos x="T6" y="T7"/>
                      </a:cxn>
                      <a:cxn ang="T14">
                        <a:pos x="T8" y="T9"/>
                      </a:cxn>
                    </a:cxnLst>
                    <a:rect l="T15" t="T16" r="T17" b="T18"/>
                    <a:pathLst>
                      <a:path w="92" h="287">
                        <a:moveTo>
                          <a:pt x="0" y="56"/>
                        </a:moveTo>
                        <a:lnTo>
                          <a:pt x="0" y="262"/>
                        </a:lnTo>
                        <a:lnTo>
                          <a:pt x="92" y="287"/>
                        </a:lnTo>
                        <a:lnTo>
                          <a:pt x="92" y="0"/>
                        </a:lnTo>
                        <a:lnTo>
                          <a:pt x="0" y="56"/>
                        </a:lnTo>
                        <a:close/>
                      </a:path>
                    </a:pathLst>
                  </a:custGeom>
                  <a:solidFill>
                    <a:srgbClr val="9F9F9F"/>
                  </a:solidFill>
                  <a:ln w="3175">
                    <a:solidFill>
                      <a:srgbClr val="000000"/>
                    </a:solidFill>
                    <a:round/>
                    <a:headEnd/>
                    <a:tailEnd/>
                  </a:ln>
                </p:spPr>
                <p:txBody>
                  <a:bodyPr/>
                  <a:lstStyle/>
                  <a:p>
                    <a:endParaRPr lang="fr-FR"/>
                  </a:p>
                </p:txBody>
              </p:sp>
              <p:sp>
                <p:nvSpPr>
                  <p:cNvPr id="53604" name="Freeform 72"/>
                  <p:cNvSpPr>
                    <a:spLocks/>
                  </p:cNvSpPr>
                  <p:nvPr/>
                </p:nvSpPr>
                <p:spPr bwMode="auto">
                  <a:xfrm>
                    <a:off x="4752" y="2219"/>
                    <a:ext cx="23" cy="96"/>
                  </a:xfrm>
                  <a:custGeom>
                    <a:avLst/>
                    <a:gdLst>
                      <a:gd name="T0" fmla="*/ 0 w 93"/>
                      <a:gd name="T1" fmla="*/ 1 h 288"/>
                      <a:gd name="T2" fmla="*/ 0 w 93"/>
                      <a:gd name="T3" fmla="*/ 3 h 288"/>
                      <a:gd name="T4" fmla="*/ 0 w 93"/>
                      <a:gd name="T5" fmla="*/ 4 h 288"/>
                      <a:gd name="T6" fmla="*/ 0 w 93"/>
                      <a:gd name="T7" fmla="*/ 0 h 288"/>
                      <a:gd name="T8" fmla="*/ 0 w 93"/>
                      <a:gd name="T9" fmla="*/ 1 h 288"/>
                      <a:gd name="T10" fmla="*/ 0 60000 65536"/>
                      <a:gd name="T11" fmla="*/ 0 60000 65536"/>
                      <a:gd name="T12" fmla="*/ 0 60000 65536"/>
                      <a:gd name="T13" fmla="*/ 0 60000 65536"/>
                      <a:gd name="T14" fmla="*/ 0 60000 65536"/>
                      <a:gd name="T15" fmla="*/ 0 w 93"/>
                      <a:gd name="T16" fmla="*/ 0 h 288"/>
                      <a:gd name="T17" fmla="*/ 93 w 93"/>
                      <a:gd name="T18" fmla="*/ 288 h 288"/>
                    </a:gdLst>
                    <a:ahLst/>
                    <a:cxnLst>
                      <a:cxn ang="T10">
                        <a:pos x="T0" y="T1"/>
                      </a:cxn>
                      <a:cxn ang="T11">
                        <a:pos x="T2" y="T3"/>
                      </a:cxn>
                      <a:cxn ang="T12">
                        <a:pos x="T4" y="T5"/>
                      </a:cxn>
                      <a:cxn ang="T13">
                        <a:pos x="T6" y="T7"/>
                      </a:cxn>
                      <a:cxn ang="T14">
                        <a:pos x="T8" y="T9"/>
                      </a:cxn>
                    </a:cxnLst>
                    <a:rect l="T15" t="T16" r="T17" b="T18"/>
                    <a:pathLst>
                      <a:path w="93" h="288">
                        <a:moveTo>
                          <a:pt x="0" y="56"/>
                        </a:moveTo>
                        <a:lnTo>
                          <a:pt x="0" y="263"/>
                        </a:lnTo>
                        <a:lnTo>
                          <a:pt x="93" y="288"/>
                        </a:lnTo>
                        <a:lnTo>
                          <a:pt x="93" y="0"/>
                        </a:lnTo>
                        <a:lnTo>
                          <a:pt x="0" y="56"/>
                        </a:lnTo>
                        <a:close/>
                      </a:path>
                    </a:pathLst>
                  </a:custGeom>
                  <a:solidFill>
                    <a:srgbClr val="C0C0C0"/>
                  </a:solidFill>
                  <a:ln w="3175">
                    <a:solidFill>
                      <a:srgbClr val="000000"/>
                    </a:solidFill>
                    <a:round/>
                    <a:headEnd/>
                    <a:tailEnd/>
                  </a:ln>
                </p:spPr>
                <p:txBody>
                  <a:bodyPr/>
                  <a:lstStyle/>
                  <a:p>
                    <a:endParaRPr lang="fr-FR"/>
                  </a:p>
                </p:txBody>
              </p:sp>
              <p:sp>
                <p:nvSpPr>
                  <p:cNvPr id="53605" name="Freeform 73"/>
                  <p:cNvSpPr>
                    <a:spLocks/>
                  </p:cNvSpPr>
                  <p:nvPr/>
                </p:nvSpPr>
                <p:spPr bwMode="auto">
                  <a:xfrm>
                    <a:off x="4741" y="2209"/>
                    <a:ext cx="24" cy="96"/>
                  </a:xfrm>
                  <a:custGeom>
                    <a:avLst/>
                    <a:gdLst>
                      <a:gd name="T0" fmla="*/ 0 w 94"/>
                      <a:gd name="T1" fmla="*/ 1 h 288"/>
                      <a:gd name="T2" fmla="*/ 0 w 94"/>
                      <a:gd name="T3" fmla="*/ 3 h 288"/>
                      <a:gd name="T4" fmla="*/ 1 w 94"/>
                      <a:gd name="T5" fmla="*/ 4 h 288"/>
                      <a:gd name="T6" fmla="*/ 1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7"/>
                        </a:moveTo>
                        <a:lnTo>
                          <a:pt x="0" y="263"/>
                        </a:lnTo>
                        <a:lnTo>
                          <a:pt x="94" y="288"/>
                        </a:lnTo>
                        <a:lnTo>
                          <a:pt x="94" y="0"/>
                        </a:lnTo>
                        <a:lnTo>
                          <a:pt x="0" y="57"/>
                        </a:lnTo>
                        <a:close/>
                      </a:path>
                    </a:pathLst>
                  </a:custGeom>
                  <a:solidFill>
                    <a:srgbClr val="C0C0C0"/>
                  </a:solidFill>
                  <a:ln w="3175">
                    <a:solidFill>
                      <a:srgbClr val="000000"/>
                    </a:solidFill>
                    <a:round/>
                    <a:headEnd/>
                    <a:tailEnd/>
                  </a:ln>
                </p:spPr>
                <p:txBody>
                  <a:bodyPr/>
                  <a:lstStyle/>
                  <a:p>
                    <a:endParaRPr lang="fr-FR"/>
                  </a:p>
                </p:txBody>
              </p:sp>
              <p:sp>
                <p:nvSpPr>
                  <p:cNvPr id="53606" name="Freeform 74"/>
                  <p:cNvSpPr>
                    <a:spLocks/>
                  </p:cNvSpPr>
                  <p:nvPr/>
                </p:nvSpPr>
                <p:spPr bwMode="auto">
                  <a:xfrm>
                    <a:off x="4731" y="2199"/>
                    <a:ext cx="23" cy="96"/>
                  </a:xfrm>
                  <a:custGeom>
                    <a:avLst/>
                    <a:gdLst>
                      <a:gd name="T0" fmla="*/ 0 w 92"/>
                      <a:gd name="T1" fmla="*/ 1 h 287"/>
                      <a:gd name="T2" fmla="*/ 0 w 92"/>
                      <a:gd name="T3" fmla="*/ 3 h 287"/>
                      <a:gd name="T4" fmla="*/ 0 w 92"/>
                      <a:gd name="T5" fmla="*/ 4 h 287"/>
                      <a:gd name="T6" fmla="*/ 0 w 92"/>
                      <a:gd name="T7" fmla="*/ 0 h 287"/>
                      <a:gd name="T8" fmla="*/ 0 w 92"/>
                      <a:gd name="T9" fmla="*/ 1 h 287"/>
                      <a:gd name="T10" fmla="*/ 0 60000 65536"/>
                      <a:gd name="T11" fmla="*/ 0 60000 65536"/>
                      <a:gd name="T12" fmla="*/ 0 60000 65536"/>
                      <a:gd name="T13" fmla="*/ 0 60000 65536"/>
                      <a:gd name="T14" fmla="*/ 0 60000 65536"/>
                      <a:gd name="T15" fmla="*/ 0 w 92"/>
                      <a:gd name="T16" fmla="*/ 0 h 287"/>
                      <a:gd name="T17" fmla="*/ 92 w 92"/>
                      <a:gd name="T18" fmla="*/ 287 h 287"/>
                    </a:gdLst>
                    <a:ahLst/>
                    <a:cxnLst>
                      <a:cxn ang="T10">
                        <a:pos x="T0" y="T1"/>
                      </a:cxn>
                      <a:cxn ang="T11">
                        <a:pos x="T2" y="T3"/>
                      </a:cxn>
                      <a:cxn ang="T12">
                        <a:pos x="T4" y="T5"/>
                      </a:cxn>
                      <a:cxn ang="T13">
                        <a:pos x="T6" y="T7"/>
                      </a:cxn>
                      <a:cxn ang="T14">
                        <a:pos x="T8" y="T9"/>
                      </a:cxn>
                    </a:cxnLst>
                    <a:rect l="T15" t="T16" r="T17" b="T18"/>
                    <a:pathLst>
                      <a:path w="92" h="287">
                        <a:moveTo>
                          <a:pt x="0" y="57"/>
                        </a:moveTo>
                        <a:lnTo>
                          <a:pt x="0" y="262"/>
                        </a:lnTo>
                        <a:lnTo>
                          <a:pt x="92" y="287"/>
                        </a:lnTo>
                        <a:lnTo>
                          <a:pt x="92" y="0"/>
                        </a:lnTo>
                        <a:lnTo>
                          <a:pt x="0" y="57"/>
                        </a:lnTo>
                        <a:close/>
                      </a:path>
                    </a:pathLst>
                  </a:custGeom>
                  <a:solidFill>
                    <a:srgbClr val="C0C0C0"/>
                  </a:solidFill>
                  <a:ln w="3175">
                    <a:solidFill>
                      <a:srgbClr val="000000"/>
                    </a:solidFill>
                    <a:round/>
                    <a:headEnd/>
                    <a:tailEnd/>
                  </a:ln>
                </p:spPr>
                <p:txBody>
                  <a:bodyPr/>
                  <a:lstStyle/>
                  <a:p>
                    <a:endParaRPr lang="fr-FR"/>
                  </a:p>
                </p:txBody>
              </p:sp>
              <p:sp>
                <p:nvSpPr>
                  <p:cNvPr id="53607" name="Freeform 75"/>
                  <p:cNvSpPr>
                    <a:spLocks/>
                  </p:cNvSpPr>
                  <p:nvPr/>
                </p:nvSpPr>
                <p:spPr bwMode="auto">
                  <a:xfrm>
                    <a:off x="4720" y="2189"/>
                    <a:ext cx="23" cy="96"/>
                  </a:xfrm>
                  <a:custGeom>
                    <a:avLst/>
                    <a:gdLst>
                      <a:gd name="T0" fmla="*/ 0 w 93"/>
                      <a:gd name="T1" fmla="*/ 1 h 287"/>
                      <a:gd name="T2" fmla="*/ 0 w 93"/>
                      <a:gd name="T3" fmla="*/ 3 h 287"/>
                      <a:gd name="T4" fmla="*/ 0 w 93"/>
                      <a:gd name="T5" fmla="*/ 4 h 287"/>
                      <a:gd name="T6" fmla="*/ 0 w 93"/>
                      <a:gd name="T7" fmla="*/ 0 h 287"/>
                      <a:gd name="T8" fmla="*/ 0 w 93"/>
                      <a:gd name="T9" fmla="*/ 1 h 287"/>
                      <a:gd name="T10" fmla="*/ 0 60000 65536"/>
                      <a:gd name="T11" fmla="*/ 0 60000 65536"/>
                      <a:gd name="T12" fmla="*/ 0 60000 65536"/>
                      <a:gd name="T13" fmla="*/ 0 60000 65536"/>
                      <a:gd name="T14" fmla="*/ 0 60000 65536"/>
                      <a:gd name="T15" fmla="*/ 0 w 93"/>
                      <a:gd name="T16" fmla="*/ 0 h 287"/>
                      <a:gd name="T17" fmla="*/ 93 w 93"/>
                      <a:gd name="T18" fmla="*/ 287 h 287"/>
                    </a:gdLst>
                    <a:ahLst/>
                    <a:cxnLst>
                      <a:cxn ang="T10">
                        <a:pos x="T0" y="T1"/>
                      </a:cxn>
                      <a:cxn ang="T11">
                        <a:pos x="T2" y="T3"/>
                      </a:cxn>
                      <a:cxn ang="T12">
                        <a:pos x="T4" y="T5"/>
                      </a:cxn>
                      <a:cxn ang="T13">
                        <a:pos x="T6" y="T7"/>
                      </a:cxn>
                      <a:cxn ang="T14">
                        <a:pos x="T8" y="T9"/>
                      </a:cxn>
                    </a:cxnLst>
                    <a:rect l="T15" t="T16" r="T17" b="T18"/>
                    <a:pathLst>
                      <a:path w="93" h="287">
                        <a:moveTo>
                          <a:pt x="0" y="57"/>
                        </a:moveTo>
                        <a:lnTo>
                          <a:pt x="0" y="262"/>
                        </a:lnTo>
                        <a:lnTo>
                          <a:pt x="93" y="287"/>
                        </a:lnTo>
                        <a:lnTo>
                          <a:pt x="93" y="0"/>
                        </a:lnTo>
                        <a:lnTo>
                          <a:pt x="0" y="57"/>
                        </a:lnTo>
                        <a:close/>
                      </a:path>
                    </a:pathLst>
                  </a:custGeom>
                  <a:solidFill>
                    <a:srgbClr val="C0C0C0"/>
                  </a:solidFill>
                  <a:ln w="3175">
                    <a:solidFill>
                      <a:srgbClr val="000000"/>
                    </a:solidFill>
                    <a:round/>
                    <a:headEnd/>
                    <a:tailEnd/>
                  </a:ln>
                </p:spPr>
                <p:txBody>
                  <a:bodyPr/>
                  <a:lstStyle/>
                  <a:p>
                    <a:endParaRPr lang="fr-FR"/>
                  </a:p>
                </p:txBody>
              </p:sp>
              <p:sp>
                <p:nvSpPr>
                  <p:cNvPr id="53608" name="Freeform 76"/>
                  <p:cNvSpPr>
                    <a:spLocks/>
                  </p:cNvSpPr>
                  <p:nvPr/>
                </p:nvSpPr>
                <p:spPr bwMode="auto">
                  <a:xfrm>
                    <a:off x="4709" y="2180"/>
                    <a:ext cx="23" cy="96"/>
                  </a:xfrm>
                  <a:custGeom>
                    <a:avLst/>
                    <a:gdLst>
                      <a:gd name="T0" fmla="*/ 0 w 94"/>
                      <a:gd name="T1" fmla="*/ 1 h 288"/>
                      <a:gd name="T2" fmla="*/ 0 w 94"/>
                      <a:gd name="T3" fmla="*/ 3 h 288"/>
                      <a:gd name="T4" fmla="*/ 0 w 94"/>
                      <a:gd name="T5" fmla="*/ 4 h 288"/>
                      <a:gd name="T6" fmla="*/ 0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6"/>
                        </a:moveTo>
                        <a:lnTo>
                          <a:pt x="0" y="261"/>
                        </a:lnTo>
                        <a:lnTo>
                          <a:pt x="94" y="288"/>
                        </a:lnTo>
                        <a:lnTo>
                          <a:pt x="94" y="0"/>
                        </a:lnTo>
                        <a:lnTo>
                          <a:pt x="0" y="56"/>
                        </a:lnTo>
                        <a:close/>
                      </a:path>
                    </a:pathLst>
                  </a:custGeom>
                  <a:solidFill>
                    <a:srgbClr val="C0C0C0"/>
                  </a:solidFill>
                  <a:ln w="3175">
                    <a:solidFill>
                      <a:srgbClr val="000000"/>
                    </a:solidFill>
                    <a:round/>
                    <a:headEnd/>
                    <a:tailEnd/>
                  </a:ln>
                </p:spPr>
                <p:txBody>
                  <a:bodyPr/>
                  <a:lstStyle/>
                  <a:p>
                    <a:endParaRPr lang="fr-FR"/>
                  </a:p>
                </p:txBody>
              </p:sp>
            </p:grpSp>
            <p:sp>
              <p:nvSpPr>
                <p:cNvPr id="53592" name="Freeform 77"/>
                <p:cNvSpPr>
                  <a:spLocks/>
                </p:cNvSpPr>
                <p:nvPr/>
              </p:nvSpPr>
              <p:spPr bwMode="auto">
                <a:xfrm>
                  <a:off x="4707" y="2236"/>
                  <a:ext cx="225" cy="187"/>
                </a:xfrm>
                <a:custGeom>
                  <a:avLst/>
                  <a:gdLst>
                    <a:gd name="T0" fmla="*/ 0 w 899"/>
                    <a:gd name="T1" fmla="*/ 0 h 562"/>
                    <a:gd name="T2" fmla="*/ 4 w 899"/>
                    <a:gd name="T3" fmla="*/ 5 h 562"/>
                    <a:gd name="T4" fmla="*/ 4 w 899"/>
                    <a:gd name="T5" fmla="*/ 7 h 562"/>
                    <a:gd name="T6" fmla="*/ 0 w 899"/>
                    <a:gd name="T7" fmla="*/ 2 h 562"/>
                    <a:gd name="T8" fmla="*/ 0 w 899"/>
                    <a:gd name="T9" fmla="*/ 0 h 562"/>
                    <a:gd name="T10" fmla="*/ 0 60000 65536"/>
                    <a:gd name="T11" fmla="*/ 0 60000 65536"/>
                    <a:gd name="T12" fmla="*/ 0 60000 65536"/>
                    <a:gd name="T13" fmla="*/ 0 60000 65536"/>
                    <a:gd name="T14" fmla="*/ 0 60000 65536"/>
                    <a:gd name="T15" fmla="*/ 0 w 899"/>
                    <a:gd name="T16" fmla="*/ 0 h 562"/>
                    <a:gd name="T17" fmla="*/ 899 w 899"/>
                    <a:gd name="T18" fmla="*/ 562 h 562"/>
                  </a:gdLst>
                  <a:ahLst/>
                  <a:cxnLst>
                    <a:cxn ang="T10">
                      <a:pos x="T0" y="T1"/>
                    </a:cxn>
                    <a:cxn ang="T11">
                      <a:pos x="T2" y="T3"/>
                    </a:cxn>
                    <a:cxn ang="T12">
                      <a:pos x="T4" y="T5"/>
                    </a:cxn>
                    <a:cxn ang="T13">
                      <a:pos x="T6" y="T7"/>
                    </a:cxn>
                    <a:cxn ang="T14">
                      <a:pos x="T8" y="T9"/>
                    </a:cxn>
                  </a:cxnLst>
                  <a:rect l="T15" t="T16" r="T17" b="T18"/>
                  <a:pathLst>
                    <a:path w="899" h="562">
                      <a:moveTo>
                        <a:pt x="0" y="0"/>
                      </a:moveTo>
                      <a:lnTo>
                        <a:pt x="899" y="445"/>
                      </a:lnTo>
                      <a:lnTo>
                        <a:pt x="899" y="562"/>
                      </a:lnTo>
                      <a:lnTo>
                        <a:pt x="0" y="199"/>
                      </a:lnTo>
                      <a:lnTo>
                        <a:pt x="0" y="0"/>
                      </a:lnTo>
                      <a:close/>
                    </a:path>
                  </a:pathLst>
                </a:custGeom>
                <a:solidFill>
                  <a:srgbClr val="9F9F9F"/>
                </a:solidFill>
                <a:ln w="9525">
                  <a:noFill/>
                  <a:round/>
                  <a:headEnd/>
                  <a:tailEnd/>
                </a:ln>
              </p:spPr>
              <p:txBody>
                <a:bodyPr/>
                <a:lstStyle/>
                <a:p>
                  <a:endParaRPr lang="fr-FR"/>
                </a:p>
              </p:txBody>
            </p:sp>
            <p:sp>
              <p:nvSpPr>
                <p:cNvPr id="53593" name="Freeform 78"/>
                <p:cNvSpPr>
                  <a:spLocks/>
                </p:cNvSpPr>
                <p:nvPr/>
              </p:nvSpPr>
              <p:spPr bwMode="auto">
                <a:xfrm>
                  <a:off x="4707" y="2398"/>
                  <a:ext cx="215" cy="127"/>
                </a:xfrm>
                <a:custGeom>
                  <a:avLst/>
                  <a:gdLst>
                    <a:gd name="T0" fmla="*/ 0 w 861"/>
                    <a:gd name="T1" fmla="*/ 0 h 381"/>
                    <a:gd name="T2" fmla="*/ 3 w 861"/>
                    <a:gd name="T3" fmla="*/ 3 h 381"/>
                    <a:gd name="T4" fmla="*/ 3 w 861"/>
                    <a:gd name="T5" fmla="*/ 5 h 381"/>
                    <a:gd name="T6" fmla="*/ 0 w 861"/>
                    <a:gd name="T7" fmla="*/ 3 h 381"/>
                    <a:gd name="T8" fmla="*/ 0 w 861"/>
                    <a:gd name="T9" fmla="*/ 0 h 381"/>
                    <a:gd name="T10" fmla="*/ 0 60000 65536"/>
                    <a:gd name="T11" fmla="*/ 0 60000 65536"/>
                    <a:gd name="T12" fmla="*/ 0 60000 65536"/>
                    <a:gd name="T13" fmla="*/ 0 60000 65536"/>
                    <a:gd name="T14" fmla="*/ 0 60000 65536"/>
                    <a:gd name="T15" fmla="*/ 0 w 861"/>
                    <a:gd name="T16" fmla="*/ 0 h 381"/>
                    <a:gd name="T17" fmla="*/ 861 w 861"/>
                    <a:gd name="T18" fmla="*/ 381 h 381"/>
                  </a:gdLst>
                  <a:ahLst/>
                  <a:cxnLst>
                    <a:cxn ang="T10">
                      <a:pos x="T0" y="T1"/>
                    </a:cxn>
                    <a:cxn ang="T11">
                      <a:pos x="T2" y="T3"/>
                    </a:cxn>
                    <a:cxn ang="T12">
                      <a:pos x="T4" y="T5"/>
                    </a:cxn>
                    <a:cxn ang="T13">
                      <a:pos x="T6" y="T7"/>
                    </a:cxn>
                    <a:cxn ang="T14">
                      <a:pos x="T8" y="T9"/>
                    </a:cxn>
                  </a:cxnLst>
                  <a:rect l="T15" t="T16" r="T17" b="T18"/>
                  <a:pathLst>
                    <a:path w="861" h="381">
                      <a:moveTo>
                        <a:pt x="0" y="0"/>
                      </a:moveTo>
                      <a:lnTo>
                        <a:pt x="861" y="247"/>
                      </a:lnTo>
                      <a:lnTo>
                        <a:pt x="861" y="381"/>
                      </a:lnTo>
                      <a:lnTo>
                        <a:pt x="0" y="243"/>
                      </a:lnTo>
                      <a:lnTo>
                        <a:pt x="0" y="0"/>
                      </a:lnTo>
                      <a:close/>
                    </a:path>
                  </a:pathLst>
                </a:custGeom>
                <a:solidFill>
                  <a:srgbClr val="9F9F9F"/>
                </a:solidFill>
                <a:ln w="9525">
                  <a:noFill/>
                  <a:round/>
                  <a:headEnd/>
                  <a:tailEnd/>
                </a:ln>
              </p:spPr>
              <p:txBody>
                <a:bodyPr/>
                <a:lstStyle/>
                <a:p>
                  <a:endParaRPr lang="fr-FR"/>
                </a:p>
              </p:txBody>
            </p:sp>
          </p:grpSp>
          <p:grpSp>
            <p:nvGrpSpPr>
              <p:cNvPr id="53566" name="Group 79"/>
              <p:cNvGrpSpPr>
                <a:grpSpLocks/>
              </p:cNvGrpSpPr>
              <p:nvPr/>
            </p:nvGrpSpPr>
            <p:grpSpPr bwMode="auto">
              <a:xfrm>
                <a:off x="3936" y="1978"/>
                <a:ext cx="632" cy="662"/>
                <a:chOff x="3936" y="1978"/>
                <a:chExt cx="632" cy="662"/>
              </a:xfrm>
            </p:grpSpPr>
            <p:grpSp>
              <p:nvGrpSpPr>
                <p:cNvPr id="53567" name="Group 80"/>
                <p:cNvGrpSpPr>
                  <a:grpSpLocks/>
                </p:cNvGrpSpPr>
                <p:nvPr/>
              </p:nvGrpSpPr>
              <p:grpSpPr bwMode="auto">
                <a:xfrm>
                  <a:off x="4190" y="2123"/>
                  <a:ext cx="104" cy="517"/>
                  <a:chOff x="4190" y="2123"/>
                  <a:chExt cx="104" cy="517"/>
                </a:xfrm>
              </p:grpSpPr>
              <p:sp>
                <p:nvSpPr>
                  <p:cNvPr id="53583" name="Freeform 81"/>
                  <p:cNvSpPr>
                    <a:spLocks/>
                  </p:cNvSpPr>
                  <p:nvPr/>
                </p:nvSpPr>
                <p:spPr bwMode="auto">
                  <a:xfrm>
                    <a:off x="4198" y="2123"/>
                    <a:ext cx="96" cy="517"/>
                  </a:xfrm>
                  <a:custGeom>
                    <a:avLst/>
                    <a:gdLst>
                      <a:gd name="T0" fmla="*/ 1 w 385"/>
                      <a:gd name="T1" fmla="*/ 2 h 1552"/>
                      <a:gd name="T2" fmla="*/ 1 w 385"/>
                      <a:gd name="T3" fmla="*/ 0 h 1552"/>
                      <a:gd name="T4" fmla="*/ 0 w 385"/>
                      <a:gd name="T5" fmla="*/ 0 h 1552"/>
                      <a:gd name="T6" fmla="*/ 0 w 385"/>
                      <a:gd name="T7" fmla="*/ 0 h 1552"/>
                      <a:gd name="T8" fmla="*/ 0 w 385"/>
                      <a:gd name="T9" fmla="*/ 1 h 1552"/>
                      <a:gd name="T10" fmla="*/ 0 w 385"/>
                      <a:gd name="T11" fmla="*/ 1 h 1552"/>
                      <a:gd name="T12" fmla="*/ 0 w 385"/>
                      <a:gd name="T13" fmla="*/ 19 h 1552"/>
                      <a:gd name="T14" fmla="*/ 0 w 385"/>
                      <a:gd name="T15" fmla="*/ 18 h 1552"/>
                      <a:gd name="T16" fmla="*/ 0 w 385"/>
                      <a:gd name="T17" fmla="*/ 18 h 1552"/>
                      <a:gd name="T18" fmla="*/ 0 w 385"/>
                      <a:gd name="T19" fmla="*/ 19 h 1552"/>
                      <a:gd name="T20" fmla="*/ 0 w 385"/>
                      <a:gd name="T21" fmla="*/ 19 h 1552"/>
                      <a:gd name="T22" fmla="*/ 1 w 385"/>
                      <a:gd name="T23" fmla="*/ 19 h 1552"/>
                      <a:gd name="T24" fmla="*/ 1 w 385"/>
                      <a:gd name="T25" fmla="*/ 3 h 1552"/>
                      <a:gd name="T26" fmla="*/ 1 w 385"/>
                      <a:gd name="T27" fmla="*/ 2 h 15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5"/>
                      <a:gd name="T43" fmla="*/ 0 h 1552"/>
                      <a:gd name="T44" fmla="*/ 385 w 385"/>
                      <a:gd name="T45" fmla="*/ 1552 h 15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5" h="1552">
                        <a:moveTo>
                          <a:pt x="385" y="133"/>
                        </a:moveTo>
                        <a:lnTo>
                          <a:pt x="177" y="0"/>
                        </a:lnTo>
                        <a:lnTo>
                          <a:pt x="152" y="0"/>
                        </a:lnTo>
                        <a:lnTo>
                          <a:pt x="110" y="6"/>
                        </a:lnTo>
                        <a:lnTo>
                          <a:pt x="39" y="84"/>
                        </a:lnTo>
                        <a:lnTo>
                          <a:pt x="0" y="61"/>
                        </a:lnTo>
                        <a:lnTo>
                          <a:pt x="0" y="1548"/>
                        </a:lnTo>
                        <a:lnTo>
                          <a:pt x="57" y="1486"/>
                        </a:lnTo>
                        <a:lnTo>
                          <a:pt x="105" y="1486"/>
                        </a:lnTo>
                        <a:lnTo>
                          <a:pt x="105" y="1552"/>
                        </a:lnTo>
                        <a:lnTo>
                          <a:pt x="153" y="1552"/>
                        </a:lnTo>
                        <a:lnTo>
                          <a:pt x="187" y="1518"/>
                        </a:lnTo>
                        <a:lnTo>
                          <a:pt x="187" y="205"/>
                        </a:lnTo>
                        <a:lnTo>
                          <a:pt x="385" y="133"/>
                        </a:lnTo>
                        <a:close/>
                      </a:path>
                    </a:pathLst>
                  </a:custGeom>
                  <a:solidFill>
                    <a:srgbClr val="FFFFFF"/>
                  </a:solidFill>
                  <a:ln w="9525">
                    <a:noFill/>
                    <a:round/>
                    <a:headEnd/>
                    <a:tailEnd/>
                  </a:ln>
                </p:spPr>
                <p:txBody>
                  <a:bodyPr/>
                  <a:lstStyle/>
                  <a:p>
                    <a:endParaRPr lang="fr-FR"/>
                  </a:p>
                </p:txBody>
              </p:sp>
              <p:sp>
                <p:nvSpPr>
                  <p:cNvPr id="53584" name="Freeform 82"/>
                  <p:cNvSpPr>
                    <a:spLocks/>
                  </p:cNvSpPr>
                  <p:nvPr/>
                </p:nvSpPr>
                <p:spPr bwMode="auto">
                  <a:xfrm>
                    <a:off x="4190" y="2142"/>
                    <a:ext cx="8" cy="497"/>
                  </a:xfrm>
                  <a:custGeom>
                    <a:avLst/>
                    <a:gdLst>
                      <a:gd name="T0" fmla="*/ 0 w 32"/>
                      <a:gd name="T1" fmla="*/ 0 h 1489"/>
                      <a:gd name="T2" fmla="*/ 0 w 32"/>
                      <a:gd name="T3" fmla="*/ 18 h 1489"/>
                      <a:gd name="T4" fmla="*/ 0 w 32"/>
                      <a:gd name="T5" fmla="*/ 18 h 1489"/>
                      <a:gd name="T6" fmla="*/ 0 w 32"/>
                      <a:gd name="T7" fmla="*/ 0 h 1489"/>
                      <a:gd name="T8" fmla="*/ 0 w 32"/>
                      <a:gd name="T9" fmla="*/ 0 h 1489"/>
                      <a:gd name="T10" fmla="*/ 0 60000 65536"/>
                      <a:gd name="T11" fmla="*/ 0 60000 65536"/>
                      <a:gd name="T12" fmla="*/ 0 60000 65536"/>
                      <a:gd name="T13" fmla="*/ 0 60000 65536"/>
                      <a:gd name="T14" fmla="*/ 0 60000 65536"/>
                      <a:gd name="T15" fmla="*/ 0 w 32"/>
                      <a:gd name="T16" fmla="*/ 0 h 1489"/>
                      <a:gd name="T17" fmla="*/ 32 w 32"/>
                      <a:gd name="T18" fmla="*/ 1489 h 1489"/>
                    </a:gdLst>
                    <a:ahLst/>
                    <a:cxnLst>
                      <a:cxn ang="T10">
                        <a:pos x="T0" y="T1"/>
                      </a:cxn>
                      <a:cxn ang="T11">
                        <a:pos x="T2" y="T3"/>
                      </a:cxn>
                      <a:cxn ang="T12">
                        <a:pos x="T4" y="T5"/>
                      </a:cxn>
                      <a:cxn ang="T13">
                        <a:pos x="T6" y="T7"/>
                      </a:cxn>
                      <a:cxn ang="T14">
                        <a:pos x="T8" y="T9"/>
                      </a:cxn>
                    </a:cxnLst>
                    <a:rect l="T15" t="T16" r="T17" b="T18"/>
                    <a:pathLst>
                      <a:path w="32" h="1489">
                        <a:moveTo>
                          <a:pt x="32" y="0"/>
                        </a:moveTo>
                        <a:lnTo>
                          <a:pt x="32" y="1489"/>
                        </a:lnTo>
                        <a:lnTo>
                          <a:pt x="0" y="1489"/>
                        </a:lnTo>
                        <a:lnTo>
                          <a:pt x="0" y="11"/>
                        </a:lnTo>
                        <a:lnTo>
                          <a:pt x="32" y="0"/>
                        </a:lnTo>
                        <a:close/>
                      </a:path>
                    </a:pathLst>
                  </a:custGeom>
                  <a:solidFill>
                    <a:srgbClr val="C0C0C0"/>
                  </a:solidFill>
                  <a:ln w="9525">
                    <a:noFill/>
                    <a:round/>
                    <a:headEnd/>
                    <a:tailEnd/>
                  </a:ln>
                </p:spPr>
                <p:txBody>
                  <a:bodyPr/>
                  <a:lstStyle/>
                  <a:p>
                    <a:endParaRPr lang="fr-FR"/>
                  </a:p>
                </p:txBody>
              </p:sp>
              <p:sp>
                <p:nvSpPr>
                  <p:cNvPr id="53585" name="Freeform 83"/>
                  <p:cNvSpPr>
                    <a:spLocks/>
                  </p:cNvSpPr>
                  <p:nvPr/>
                </p:nvSpPr>
                <p:spPr bwMode="auto">
                  <a:xfrm>
                    <a:off x="4224" y="2123"/>
                    <a:ext cx="12" cy="517"/>
                  </a:xfrm>
                  <a:custGeom>
                    <a:avLst/>
                    <a:gdLst>
                      <a:gd name="T0" fmla="*/ 0 w 47"/>
                      <a:gd name="T1" fmla="*/ 0 h 1552"/>
                      <a:gd name="T2" fmla="*/ 0 w 47"/>
                      <a:gd name="T3" fmla="*/ 0 h 1552"/>
                      <a:gd name="T4" fmla="*/ 0 w 47"/>
                      <a:gd name="T5" fmla="*/ 19 h 1552"/>
                      <a:gd name="T6" fmla="*/ 0 w 47"/>
                      <a:gd name="T7" fmla="*/ 19 h 1552"/>
                      <a:gd name="T8" fmla="*/ 0 w 47"/>
                      <a:gd name="T9" fmla="*/ 0 h 1552"/>
                      <a:gd name="T10" fmla="*/ 0 60000 65536"/>
                      <a:gd name="T11" fmla="*/ 0 60000 65536"/>
                      <a:gd name="T12" fmla="*/ 0 60000 65536"/>
                      <a:gd name="T13" fmla="*/ 0 60000 65536"/>
                      <a:gd name="T14" fmla="*/ 0 60000 65536"/>
                      <a:gd name="T15" fmla="*/ 0 w 47"/>
                      <a:gd name="T16" fmla="*/ 0 h 1552"/>
                      <a:gd name="T17" fmla="*/ 47 w 47"/>
                      <a:gd name="T18" fmla="*/ 1552 h 1552"/>
                    </a:gdLst>
                    <a:ahLst/>
                    <a:cxnLst>
                      <a:cxn ang="T10">
                        <a:pos x="T0" y="T1"/>
                      </a:cxn>
                      <a:cxn ang="T11">
                        <a:pos x="T2" y="T3"/>
                      </a:cxn>
                      <a:cxn ang="T12">
                        <a:pos x="T4" y="T5"/>
                      </a:cxn>
                      <a:cxn ang="T13">
                        <a:pos x="T6" y="T7"/>
                      </a:cxn>
                      <a:cxn ang="T14">
                        <a:pos x="T8" y="T9"/>
                      </a:cxn>
                    </a:cxnLst>
                    <a:rect l="T15" t="T16" r="T17" b="T18"/>
                    <a:pathLst>
                      <a:path w="47" h="1552">
                        <a:moveTo>
                          <a:pt x="0" y="6"/>
                        </a:moveTo>
                        <a:lnTo>
                          <a:pt x="47" y="0"/>
                        </a:lnTo>
                        <a:lnTo>
                          <a:pt x="47" y="1552"/>
                        </a:lnTo>
                        <a:lnTo>
                          <a:pt x="0" y="1552"/>
                        </a:lnTo>
                        <a:lnTo>
                          <a:pt x="0" y="6"/>
                        </a:lnTo>
                        <a:close/>
                      </a:path>
                    </a:pathLst>
                  </a:custGeom>
                  <a:solidFill>
                    <a:srgbClr val="C0C0C0"/>
                  </a:solidFill>
                  <a:ln w="9525">
                    <a:noFill/>
                    <a:round/>
                    <a:headEnd/>
                    <a:tailEnd/>
                  </a:ln>
                </p:spPr>
                <p:txBody>
                  <a:bodyPr/>
                  <a:lstStyle/>
                  <a:p>
                    <a:endParaRPr lang="fr-FR"/>
                  </a:p>
                </p:txBody>
              </p:sp>
              <p:sp>
                <p:nvSpPr>
                  <p:cNvPr id="53586" name="Freeform 84"/>
                  <p:cNvSpPr>
                    <a:spLocks/>
                  </p:cNvSpPr>
                  <p:nvPr/>
                </p:nvSpPr>
                <p:spPr bwMode="auto">
                  <a:xfrm>
                    <a:off x="4208" y="2135"/>
                    <a:ext cx="16" cy="490"/>
                  </a:xfrm>
                  <a:custGeom>
                    <a:avLst/>
                    <a:gdLst>
                      <a:gd name="T0" fmla="*/ 0 w 66"/>
                      <a:gd name="T1" fmla="*/ 18 h 1468"/>
                      <a:gd name="T2" fmla="*/ 0 w 66"/>
                      <a:gd name="T3" fmla="*/ 1 h 1468"/>
                      <a:gd name="T4" fmla="*/ 0 w 66"/>
                      <a:gd name="T5" fmla="*/ 0 h 1468"/>
                      <a:gd name="T6" fmla="*/ 0 w 66"/>
                      <a:gd name="T7" fmla="*/ 18 h 1468"/>
                      <a:gd name="T8" fmla="*/ 0 w 66"/>
                      <a:gd name="T9" fmla="*/ 18 h 1468"/>
                      <a:gd name="T10" fmla="*/ 0 60000 65536"/>
                      <a:gd name="T11" fmla="*/ 0 60000 65536"/>
                      <a:gd name="T12" fmla="*/ 0 60000 65536"/>
                      <a:gd name="T13" fmla="*/ 0 60000 65536"/>
                      <a:gd name="T14" fmla="*/ 0 60000 65536"/>
                      <a:gd name="T15" fmla="*/ 0 w 66"/>
                      <a:gd name="T16" fmla="*/ 0 h 1468"/>
                      <a:gd name="T17" fmla="*/ 66 w 66"/>
                      <a:gd name="T18" fmla="*/ 1468 h 1468"/>
                    </a:gdLst>
                    <a:ahLst/>
                    <a:cxnLst>
                      <a:cxn ang="T10">
                        <a:pos x="T0" y="T1"/>
                      </a:cxn>
                      <a:cxn ang="T11">
                        <a:pos x="T2" y="T3"/>
                      </a:cxn>
                      <a:cxn ang="T12">
                        <a:pos x="T4" y="T5"/>
                      </a:cxn>
                      <a:cxn ang="T13">
                        <a:pos x="T6" y="T7"/>
                      </a:cxn>
                      <a:cxn ang="T14">
                        <a:pos x="T8" y="T9"/>
                      </a:cxn>
                    </a:cxnLst>
                    <a:rect l="T15" t="T16" r="T17" b="T18"/>
                    <a:pathLst>
                      <a:path w="66" h="1468">
                        <a:moveTo>
                          <a:pt x="0" y="1468"/>
                        </a:moveTo>
                        <a:lnTo>
                          <a:pt x="0" y="72"/>
                        </a:lnTo>
                        <a:lnTo>
                          <a:pt x="66" y="0"/>
                        </a:lnTo>
                        <a:lnTo>
                          <a:pt x="66" y="1468"/>
                        </a:lnTo>
                        <a:lnTo>
                          <a:pt x="0" y="1468"/>
                        </a:lnTo>
                        <a:close/>
                      </a:path>
                    </a:pathLst>
                  </a:custGeom>
                  <a:solidFill>
                    <a:srgbClr val="000000"/>
                  </a:solidFill>
                  <a:ln w="9525">
                    <a:noFill/>
                    <a:round/>
                    <a:headEnd/>
                    <a:tailEnd/>
                  </a:ln>
                </p:spPr>
                <p:txBody>
                  <a:bodyPr/>
                  <a:lstStyle/>
                  <a:p>
                    <a:endParaRPr lang="fr-FR"/>
                  </a:p>
                </p:txBody>
              </p:sp>
            </p:grpSp>
            <p:grpSp>
              <p:nvGrpSpPr>
                <p:cNvPr id="53568" name="Group 85"/>
                <p:cNvGrpSpPr>
                  <a:grpSpLocks/>
                </p:cNvGrpSpPr>
                <p:nvPr/>
              </p:nvGrpSpPr>
              <p:grpSpPr bwMode="auto">
                <a:xfrm>
                  <a:off x="4436" y="1978"/>
                  <a:ext cx="132" cy="660"/>
                  <a:chOff x="4436" y="1978"/>
                  <a:chExt cx="132" cy="660"/>
                </a:xfrm>
              </p:grpSpPr>
              <p:sp>
                <p:nvSpPr>
                  <p:cNvPr id="53579" name="Freeform 86"/>
                  <p:cNvSpPr>
                    <a:spLocks/>
                  </p:cNvSpPr>
                  <p:nvPr/>
                </p:nvSpPr>
                <p:spPr bwMode="auto">
                  <a:xfrm>
                    <a:off x="4446" y="1978"/>
                    <a:ext cx="122" cy="660"/>
                  </a:xfrm>
                  <a:custGeom>
                    <a:avLst/>
                    <a:gdLst>
                      <a:gd name="T0" fmla="*/ 2 w 490"/>
                      <a:gd name="T1" fmla="*/ 2 h 1980"/>
                      <a:gd name="T2" fmla="*/ 1 w 490"/>
                      <a:gd name="T3" fmla="*/ 0 h 1980"/>
                      <a:gd name="T4" fmla="*/ 1 w 490"/>
                      <a:gd name="T5" fmla="*/ 0 h 1980"/>
                      <a:gd name="T6" fmla="*/ 0 w 490"/>
                      <a:gd name="T7" fmla="*/ 0 h 1980"/>
                      <a:gd name="T8" fmla="*/ 0 w 490"/>
                      <a:gd name="T9" fmla="*/ 1 h 1980"/>
                      <a:gd name="T10" fmla="*/ 0 w 490"/>
                      <a:gd name="T11" fmla="*/ 1 h 1980"/>
                      <a:gd name="T12" fmla="*/ 0 w 490"/>
                      <a:gd name="T13" fmla="*/ 24 h 1980"/>
                      <a:gd name="T14" fmla="*/ 0 w 490"/>
                      <a:gd name="T15" fmla="*/ 23 h 1980"/>
                      <a:gd name="T16" fmla="*/ 0 w 490"/>
                      <a:gd name="T17" fmla="*/ 23 h 1980"/>
                      <a:gd name="T18" fmla="*/ 0 w 490"/>
                      <a:gd name="T19" fmla="*/ 24 h 1980"/>
                      <a:gd name="T20" fmla="*/ 1 w 490"/>
                      <a:gd name="T21" fmla="*/ 24 h 1980"/>
                      <a:gd name="T22" fmla="*/ 1 w 490"/>
                      <a:gd name="T23" fmla="*/ 24 h 1980"/>
                      <a:gd name="T24" fmla="*/ 1 w 490"/>
                      <a:gd name="T25" fmla="*/ 3 h 1980"/>
                      <a:gd name="T26" fmla="*/ 2 w 490"/>
                      <a:gd name="T27" fmla="*/ 2 h 19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0"/>
                      <a:gd name="T43" fmla="*/ 0 h 1980"/>
                      <a:gd name="T44" fmla="*/ 490 w 490"/>
                      <a:gd name="T45" fmla="*/ 1980 h 19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0" h="1980">
                        <a:moveTo>
                          <a:pt x="490" y="168"/>
                        </a:moveTo>
                        <a:lnTo>
                          <a:pt x="226" y="0"/>
                        </a:lnTo>
                        <a:lnTo>
                          <a:pt x="194" y="0"/>
                        </a:lnTo>
                        <a:lnTo>
                          <a:pt x="142" y="8"/>
                        </a:lnTo>
                        <a:lnTo>
                          <a:pt x="49" y="106"/>
                        </a:lnTo>
                        <a:lnTo>
                          <a:pt x="0" y="76"/>
                        </a:lnTo>
                        <a:lnTo>
                          <a:pt x="0" y="1974"/>
                        </a:lnTo>
                        <a:lnTo>
                          <a:pt x="74" y="1896"/>
                        </a:lnTo>
                        <a:lnTo>
                          <a:pt x="135" y="1896"/>
                        </a:lnTo>
                        <a:lnTo>
                          <a:pt x="135" y="1980"/>
                        </a:lnTo>
                        <a:lnTo>
                          <a:pt x="196" y="1980"/>
                        </a:lnTo>
                        <a:lnTo>
                          <a:pt x="239" y="1935"/>
                        </a:lnTo>
                        <a:lnTo>
                          <a:pt x="239" y="260"/>
                        </a:lnTo>
                        <a:lnTo>
                          <a:pt x="490" y="168"/>
                        </a:lnTo>
                        <a:close/>
                      </a:path>
                    </a:pathLst>
                  </a:custGeom>
                  <a:solidFill>
                    <a:srgbClr val="FFFFFF"/>
                  </a:solidFill>
                  <a:ln w="9525">
                    <a:noFill/>
                    <a:round/>
                    <a:headEnd/>
                    <a:tailEnd/>
                  </a:ln>
                </p:spPr>
                <p:txBody>
                  <a:bodyPr/>
                  <a:lstStyle/>
                  <a:p>
                    <a:endParaRPr lang="fr-FR"/>
                  </a:p>
                </p:txBody>
              </p:sp>
              <p:sp>
                <p:nvSpPr>
                  <p:cNvPr id="53580" name="Freeform 87"/>
                  <p:cNvSpPr>
                    <a:spLocks/>
                  </p:cNvSpPr>
                  <p:nvPr/>
                </p:nvSpPr>
                <p:spPr bwMode="auto">
                  <a:xfrm>
                    <a:off x="4436" y="2002"/>
                    <a:ext cx="10" cy="634"/>
                  </a:xfrm>
                  <a:custGeom>
                    <a:avLst/>
                    <a:gdLst>
                      <a:gd name="T0" fmla="*/ 0 w 40"/>
                      <a:gd name="T1" fmla="*/ 0 h 1901"/>
                      <a:gd name="T2" fmla="*/ 0 w 40"/>
                      <a:gd name="T3" fmla="*/ 23 h 1901"/>
                      <a:gd name="T4" fmla="*/ 0 w 40"/>
                      <a:gd name="T5" fmla="*/ 23 h 1901"/>
                      <a:gd name="T6" fmla="*/ 0 w 40"/>
                      <a:gd name="T7" fmla="*/ 0 h 1901"/>
                      <a:gd name="T8" fmla="*/ 0 w 40"/>
                      <a:gd name="T9" fmla="*/ 0 h 1901"/>
                      <a:gd name="T10" fmla="*/ 0 60000 65536"/>
                      <a:gd name="T11" fmla="*/ 0 60000 65536"/>
                      <a:gd name="T12" fmla="*/ 0 60000 65536"/>
                      <a:gd name="T13" fmla="*/ 0 60000 65536"/>
                      <a:gd name="T14" fmla="*/ 0 60000 65536"/>
                      <a:gd name="T15" fmla="*/ 0 w 40"/>
                      <a:gd name="T16" fmla="*/ 0 h 1901"/>
                      <a:gd name="T17" fmla="*/ 40 w 40"/>
                      <a:gd name="T18" fmla="*/ 1901 h 1901"/>
                    </a:gdLst>
                    <a:ahLst/>
                    <a:cxnLst>
                      <a:cxn ang="T10">
                        <a:pos x="T0" y="T1"/>
                      </a:cxn>
                      <a:cxn ang="T11">
                        <a:pos x="T2" y="T3"/>
                      </a:cxn>
                      <a:cxn ang="T12">
                        <a:pos x="T4" y="T5"/>
                      </a:cxn>
                      <a:cxn ang="T13">
                        <a:pos x="T6" y="T7"/>
                      </a:cxn>
                      <a:cxn ang="T14">
                        <a:pos x="T8" y="T9"/>
                      </a:cxn>
                    </a:cxnLst>
                    <a:rect l="T15" t="T16" r="T17" b="T18"/>
                    <a:pathLst>
                      <a:path w="40" h="1901">
                        <a:moveTo>
                          <a:pt x="40" y="0"/>
                        </a:moveTo>
                        <a:lnTo>
                          <a:pt x="40" y="1901"/>
                        </a:lnTo>
                        <a:lnTo>
                          <a:pt x="0" y="1901"/>
                        </a:lnTo>
                        <a:lnTo>
                          <a:pt x="0" y="13"/>
                        </a:lnTo>
                        <a:lnTo>
                          <a:pt x="40" y="0"/>
                        </a:lnTo>
                        <a:close/>
                      </a:path>
                    </a:pathLst>
                  </a:custGeom>
                  <a:solidFill>
                    <a:srgbClr val="C0C0C0"/>
                  </a:solidFill>
                  <a:ln w="9525">
                    <a:noFill/>
                    <a:round/>
                    <a:headEnd/>
                    <a:tailEnd/>
                  </a:ln>
                </p:spPr>
                <p:txBody>
                  <a:bodyPr/>
                  <a:lstStyle/>
                  <a:p>
                    <a:endParaRPr lang="fr-FR"/>
                  </a:p>
                </p:txBody>
              </p:sp>
              <p:sp>
                <p:nvSpPr>
                  <p:cNvPr id="53581" name="Freeform 88"/>
                  <p:cNvSpPr>
                    <a:spLocks/>
                  </p:cNvSpPr>
                  <p:nvPr/>
                </p:nvSpPr>
                <p:spPr bwMode="auto">
                  <a:xfrm>
                    <a:off x="4479" y="1978"/>
                    <a:ext cx="15" cy="660"/>
                  </a:xfrm>
                  <a:custGeom>
                    <a:avLst/>
                    <a:gdLst>
                      <a:gd name="T0" fmla="*/ 0 w 59"/>
                      <a:gd name="T1" fmla="*/ 0 h 1980"/>
                      <a:gd name="T2" fmla="*/ 0 w 59"/>
                      <a:gd name="T3" fmla="*/ 0 h 1980"/>
                      <a:gd name="T4" fmla="*/ 0 w 59"/>
                      <a:gd name="T5" fmla="*/ 24 h 1980"/>
                      <a:gd name="T6" fmla="*/ 0 w 59"/>
                      <a:gd name="T7" fmla="*/ 24 h 1980"/>
                      <a:gd name="T8" fmla="*/ 0 w 59"/>
                      <a:gd name="T9" fmla="*/ 0 h 1980"/>
                      <a:gd name="T10" fmla="*/ 0 60000 65536"/>
                      <a:gd name="T11" fmla="*/ 0 60000 65536"/>
                      <a:gd name="T12" fmla="*/ 0 60000 65536"/>
                      <a:gd name="T13" fmla="*/ 0 60000 65536"/>
                      <a:gd name="T14" fmla="*/ 0 60000 65536"/>
                      <a:gd name="T15" fmla="*/ 0 w 59"/>
                      <a:gd name="T16" fmla="*/ 0 h 1980"/>
                      <a:gd name="T17" fmla="*/ 59 w 59"/>
                      <a:gd name="T18" fmla="*/ 1980 h 1980"/>
                    </a:gdLst>
                    <a:ahLst/>
                    <a:cxnLst>
                      <a:cxn ang="T10">
                        <a:pos x="T0" y="T1"/>
                      </a:cxn>
                      <a:cxn ang="T11">
                        <a:pos x="T2" y="T3"/>
                      </a:cxn>
                      <a:cxn ang="T12">
                        <a:pos x="T4" y="T5"/>
                      </a:cxn>
                      <a:cxn ang="T13">
                        <a:pos x="T6" y="T7"/>
                      </a:cxn>
                      <a:cxn ang="T14">
                        <a:pos x="T8" y="T9"/>
                      </a:cxn>
                    </a:cxnLst>
                    <a:rect l="T15" t="T16" r="T17" b="T18"/>
                    <a:pathLst>
                      <a:path w="59" h="1980">
                        <a:moveTo>
                          <a:pt x="0" y="8"/>
                        </a:moveTo>
                        <a:lnTo>
                          <a:pt x="59" y="0"/>
                        </a:lnTo>
                        <a:lnTo>
                          <a:pt x="59" y="1980"/>
                        </a:lnTo>
                        <a:lnTo>
                          <a:pt x="0" y="1980"/>
                        </a:lnTo>
                        <a:lnTo>
                          <a:pt x="0" y="8"/>
                        </a:lnTo>
                        <a:close/>
                      </a:path>
                    </a:pathLst>
                  </a:custGeom>
                  <a:solidFill>
                    <a:srgbClr val="C0C0C0"/>
                  </a:solidFill>
                  <a:ln w="9525">
                    <a:noFill/>
                    <a:round/>
                    <a:headEnd/>
                    <a:tailEnd/>
                  </a:ln>
                </p:spPr>
                <p:txBody>
                  <a:bodyPr/>
                  <a:lstStyle/>
                  <a:p>
                    <a:endParaRPr lang="fr-FR"/>
                  </a:p>
                </p:txBody>
              </p:sp>
              <p:sp>
                <p:nvSpPr>
                  <p:cNvPr id="53582" name="Freeform 89"/>
                  <p:cNvSpPr>
                    <a:spLocks/>
                  </p:cNvSpPr>
                  <p:nvPr/>
                </p:nvSpPr>
                <p:spPr bwMode="auto">
                  <a:xfrm>
                    <a:off x="4458" y="1994"/>
                    <a:ext cx="21" cy="624"/>
                  </a:xfrm>
                  <a:custGeom>
                    <a:avLst/>
                    <a:gdLst>
                      <a:gd name="T0" fmla="*/ 0 w 86"/>
                      <a:gd name="T1" fmla="*/ 23 h 1872"/>
                      <a:gd name="T2" fmla="*/ 0 w 86"/>
                      <a:gd name="T3" fmla="*/ 1 h 1872"/>
                      <a:gd name="T4" fmla="*/ 0 w 86"/>
                      <a:gd name="T5" fmla="*/ 0 h 1872"/>
                      <a:gd name="T6" fmla="*/ 0 w 86"/>
                      <a:gd name="T7" fmla="*/ 23 h 1872"/>
                      <a:gd name="T8" fmla="*/ 0 w 86"/>
                      <a:gd name="T9" fmla="*/ 23 h 1872"/>
                      <a:gd name="T10" fmla="*/ 0 60000 65536"/>
                      <a:gd name="T11" fmla="*/ 0 60000 65536"/>
                      <a:gd name="T12" fmla="*/ 0 60000 65536"/>
                      <a:gd name="T13" fmla="*/ 0 60000 65536"/>
                      <a:gd name="T14" fmla="*/ 0 60000 65536"/>
                      <a:gd name="T15" fmla="*/ 0 w 86"/>
                      <a:gd name="T16" fmla="*/ 0 h 1872"/>
                      <a:gd name="T17" fmla="*/ 86 w 86"/>
                      <a:gd name="T18" fmla="*/ 1872 h 1872"/>
                    </a:gdLst>
                    <a:ahLst/>
                    <a:cxnLst>
                      <a:cxn ang="T10">
                        <a:pos x="T0" y="T1"/>
                      </a:cxn>
                      <a:cxn ang="T11">
                        <a:pos x="T2" y="T3"/>
                      </a:cxn>
                      <a:cxn ang="T12">
                        <a:pos x="T4" y="T5"/>
                      </a:cxn>
                      <a:cxn ang="T13">
                        <a:pos x="T6" y="T7"/>
                      </a:cxn>
                      <a:cxn ang="T14">
                        <a:pos x="T8" y="T9"/>
                      </a:cxn>
                    </a:cxnLst>
                    <a:rect l="T15" t="T16" r="T17" b="T18"/>
                    <a:pathLst>
                      <a:path w="86" h="1872">
                        <a:moveTo>
                          <a:pt x="0" y="1872"/>
                        </a:moveTo>
                        <a:lnTo>
                          <a:pt x="0" y="91"/>
                        </a:lnTo>
                        <a:lnTo>
                          <a:pt x="86" y="0"/>
                        </a:lnTo>
                        <a:lnTo>
                          <a:pt x="86" y="1872"/>
                        </a:lnTo>
                        <a:lnTo>
                          <a:pt x="0" y="1872"/>
                        </a:lnTo>
                        <a:close/>
                      </a:path>
                    </a:pathLst>
                  </a:custGeom>
                  <a:solidFill>
                    <a:srgbClr val="000000"/>
                  </a:solidFill>
                  <a:ln w="9525">
                    <a:noFill/>
                    <a:round/>
                    <a:headEnd/>
                    <a:tailEnd/>
                  </a:ln>
                </p:spPr>
                <p:txBody>
                  <a:bodyPr/>
                  <a:lstStyle/>
                  <a:p>
                    <a:endParaRPr lang="fr-FR"/>
                  </a:p>
                </p:txBody>
              </p:sp>
            </p:grpSp>
            <p:grpSp>
              <p:nvGrpSpPr>
                <p:cNvPr id="53569" name="Group 90"/>
                <p:cNvGrpSpPr>
                  <a:grpSpLocks/>
                </p:cNvGrpSpPr>
                <p:nvPr/>
              </p:nvGrpSpPr>
              <p:grpSpPr bwMode="auto">
                <a:xfrm>
                  <a:off x="4039" y="2215"/>
                  <a:ext cx="82" cy="416"/>
                  <a:chOff x="4039" y="2215"/>
                  <a:chExt cx="82" cy="416"/>
                </a:xfrm>
              </p:grpSpPr>
              <p:sp>
                <p:nvSpPr>
                  <p:cNvPr id="53575" name="Freeform 91"/>
                  <p:cNvSpPr>
                    <a:spLocks/>
                  </p:cNvSpPr>
                  <p:nvPr/>
                </p:nvSpPr>
                <p:spPr bwMode="auto">
                  <a:xfrm>
                    <a:off x="4045" y="2215"/>
                    <a:ext cx="76" cy="416"/>
                  </a:xfrm>
                  <a:custGeom>
                    <a:avLst/>
                    <a:gdLst>
                      <a:gd name="T0" fmla="*/ 1 w 306"/>
                      <a:gd name="T1" fmla="*/ 1 h 1246"/>
                      <a:gd name="T2" fmla="*/ 0 w 306"/>
                      <a:gd name="T3" fmla="*/ 0 h 1246"/>
                      <a:gd name="T4" fmla="*/ 0 w 306"/>
                      <a:gd name="T5" fmla="*/ 0 h 1246"/>
                      <a:gd name="T6" fmla="*/ 0 w 306"/>
                      <a:gd name="T7" fmla="*/ 0 h 1246"/>
                      <a:gd name="T8" fmla="*/ 0 w 306"/>
                      <a:gd name="T9" fmla="*/ 1 h 1246"/>
                      <a:gd name="T10" fmla="*/ 0 w 306"/>
                      <a:gd name="T11" fmla="*/ 1 h 1246"/>
                      <a:gd name="T12" fmla="*/ 0 w 306"/>
                      <a:gd name="T13" fmla="*/ 15 h 1246"/>
                      <a:gd name="T14" fmla="*/ 0 w 306"/>
                      <a:gd name="T15" fmla="*/ 15 h 1246"/>
                      <a:gd name="T16" fmla="*/ 0 w 306"/>
                      <a:gd name="T17" fmla="*/ 15 h 1246"/>
                      <a:gd name="T18" fmla="*/ 0 w 306"/>
                      <a:gd name="T19" fmla="*/ 15 h 1246"/>
                      <a:gd name="T20" fmla="*/ 0 w 306"/>
                      <a:gd name="T21" fmla="*/ 15 h 1246"/>
                      <a:gd name="T22" fmla="*/ 0 w 306"/>
                      <a:gd name="T23" fmla="*/ 15 h 1246"/>
                      <a:gd name="T24" fmla="*/ 0 w 306"/>
                      <a:gd name="T25" fmla="*/ 2 h 1246"/>
                      <a:gd name="T26" fmla="*/ 1 w 306"/>
                      <a:gd name="T27" fmla="*/ 1 h 12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6"/>
                      <a:gd name="T43" fmla="*/ 0 h 1246"/>
                      <a:gd name="T44" fmla="*/ 306 w 306"/>
                      <a:gd name="T45" fmla="*/ 1246 h 12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6" h="1246">
                        <a:moveTo>
                          <a:pt x="306" y="107"/>
                        </a:moveTo>
                        <a:lnTo>
                          <a:pt x="141" y="0"/>
                        </a:lnTo>
                        <a:lnTo>
                          <a:pt x="121" y="0"/>
                        </a:lnTo>
                        <a:lnTo>
                          <a:pt x="88" y="5"/>
                        </a:lnTo>
                        <a:lnTo>
                          <a:pt x="31" y="67"/>
                        </a:lnTo>
                        <a:lnTo>
                          <a:pt x="0" y="47"/>
                        </a:lnTo>
                        <a:lnTo>
                          <a:pt x="0" y="1242"/>
                        </a:lnTo>
                        <a:lnTo>
                          <a:pt x="46" y="1192"/>
                        </a:lnTo>
                        <a:lnTo>
                          <a:pt x="83" y="1192"/>
                        </a:lnTo>
                        <a:lnTo>
                          <a:pt x="83" y="1246"/>
                        </a:lnTo>
                        <a:lnTo>
                          <a:pt x="122" y="1246"/>
                        </a:lnTo>
                        <a:lnTo>
                          <a:pt x="150" y="1217"/>
                        </a:lnTo>
                        <a:lnTo>
                          <a:pt x="150" y="164"/>
                        </a:lnTo>
                        <a:lnTo>
                          <a:pt x="306" y="107"/>
                        </a:lnTo>
                        <a:close/>
                      </a:path>
                    </a:pathLst>
                  </a:custGeom>
                  <a:solidFill>
                    <a:srgbClr val="FFFFFF"/>
                  </a:solidFill>
                  <a:ln w="9525">
                    <a:noFill/>
                    <a:round/>
                    <a:headEnd/>
                    <a:tailEnd/>
                  </a:ln>
                </p:spPr>
                <p:txBody>
                  <a:bodyPr/>
                  <a:lstStyle/>
                  <a:p>
                    <a:endParaRPr lang="fr-FR"/>
                  </a:p>
                </p:txBody>
              </p:sp>
              <p:sp>
                <p:nvSpPr>
                  <p:cNvPr id="53576" name="Freeform 92"/>
                  <p:cNvSpPr>
                    <a:spLocks/>
                  </p:cNvSpPr>
                  <p:nvPr/>
                </p:nvSpPr>
                <p:spPr bwMode="auto">
                  <a:xfrm>
                    <a:off x="4039" y="2230"/>
                    <a:ext cx="6" cy="399"/>
                  </a:xfrm>
                  <a:custGeom>
                    <a:avLst/>
                    <a:gdLst>
                      <a:gd name="T0" fmla="*/ 0 w 25"/>
                      <a:gd name="T1" fmla="*/ 0 h 1196"/>
                      <a:gd name="T2" fmla="*/ 0 w 25"/>
                      <a:gd name="T3" fmla="*/ 15 h 1196"/>
                      <a:gd name="T4" fmla="*/ 0 w 25"/>
                      <a:gd name="T5" fmla="*/ 15 h 1196"/>
                      <a:gd name="T6" fmla="*/ 0 w 25"/>
                      <a:gd name="T7" fmla="*/ 0 h 1196"/>
                      <a:gd name="T8" fmla="*/ 0 w 25"/>
                      <a:gd name="T9" fmla="*/ 0 h 1196"/>
                      <a:gd name="T10" fmla="*/ 0 60000 65536"/>
                      <a:gd name="T11" fmla="*/ 0 60000 65536"/>
                      <a:gd name="T12" fmla="*/ 0 60000 65536"/>
                      <a:gd name="T13" fmla="*/ 0 60000 65536"/>
                      <a:gd name="T14" fmla="*/ 0 60000 65536"/>
                      <a:gd name="T15" fmla="*/ 0 w 25"/>
                      <a:gd name="T16" fmla="*/ 0 h 1196"/>
                      <a:gd name="T17" fmla="*/ 25 w 25"/>
                      <a:gd name="T18" fmla="*/ 1196 h 1196"/>
                    </a:gdLst>
                    <a:ahLst/>
                    <a:cxnLst>
                      <a:cxn ang="T10">
                        <a:pos x="T0" y="T1"/>
                      </a:cxn>
                      <a:cxn ang="T11">
                        <a:pos x="T2" y="T3"/>
                      </a:cxn>
                      <a:cxn ang="T12">
                        <a:pos x="T4" y="T5"/>
                      </a:cxn>
                      <a:cxn ang="T13">
                        <a:pos x="T6" y="T7"/>
                      </a:cxn>
                      <a:cxn ang="T14">
                        <a:pos x="T8" y="T9"/>
                      </a:cxn>
                    </a:cxnLst>
                    <a:rect l="T15" t="T16" r="T17" b="T18"/>
                    <a:pathLst>
                      <a:path w="25" h="1196">
                        <a:moveTo>
                          <a:pt x="25" y="0"/>
                        </a:moveTo>
                        <a:lnTo>
                          <a:pt x="25" y="1196"/>
                        </a:lnTo>
                        <a:lnTo>
                          <a:pt x="0" y="1196"/>
                        </a:lnTo>
                        <a:lnTo>
                          <a:pt x="0" y="9"/>
                        </a:lnTo>
                        <a:lnTo>
                          <a:pt x="25" y="0"/>
                        </a:lnTo>
                        <a:close/>
                      </a:path>
                    </a:pathLst>
                  </a:custGeom>
                  <a:solidFill>
                    <a:srgbClr val="C0C0C0"/>
                  </a:solidFill>
                  <a:ln w="9525">
                    <a:noFill/>
                    <a:round/>
                    <a:headEnd/>
                    <a:tailEnd/>
                  </a:ln>
                </p:spPr>
                <p:txBody>
                  <a:bodyPr/>
                  <a:lstStyle/>
                  <a:p>
                    <a:endParaRPr lang="fr-FR"/>
                  </a:p>
                </p:txBody>
              </p:sp>
              <p:sp>
                <p:nvSpPr>
                  <p:cNvPr id="53577" name="Freeform 93"/>
                  <p:cNvSpPr>
                    <a:spLocks/>
                  </p:cNvSpPr>
                  <p:nvPr/>
                </p:nvSpPr>
                <p:spPr bwMode="auto">
                  <a:xfrm>
                    <a:off x="4066" y="2215"/>
                    <a:ext cx="9" cy="415"/>
                  </a:xfrm>
                  <a:custGeom>
                    <a:avLst/>
                    <a:gdLst>
                      <a:gd name="T0" fmla="*/ 0 w 39"/>
                      <a:gd name="T1" fmla="*/ 0 h 1244"/>
                      <a:gd name="T2" fmla="*/ 0 w 39"/>
                      <a:gd name="T3" fmla="*/ 0 h 1244"/>
                      <a:gd name="T4" fmla="*/ 0 w 39"/>
                      <a:gd name="T5" fmla="*/ 15 h 1244"/>
                      <a:gd name="T6" fmla="*/ 0 w 39"/>
                      <a:gd name="T7" fmla="*/ 15 h 1244"/>
                      <a:gd name="T8" fmla="*/ 0 w 39"/>
                      <a:gd name="T9" fmla="*/ 0 h 1244"/>
                      <a:gd name="T10" fmla="*/ 0 60000 65536"/>
                      <a:gd name="T11" fmla="*/ 0 60000 65536"/>
                      <a:gd name="T12" fmla="*/ 0 60000 65536"/>
                      <a:gd name="T13" fmla="*/ 0 60000 65536"/>
                      <a:gd name="T14" fmla="*/ 0 60000 65536"/>
                      <a:gd name="T15" fmla="*/ 0 w 39"/>
                      <a:gd name="T16" fmla="*/ 0 h 1244"/>
                      <a:gd name="T17" fmla="*/ 39 w 39"/>
                      <a:gd name="T18" fmla="*/ 1244 h 1244"/>
                    </a:gdLst>
                    <a:ahLst/>
                    <a:cxnLst>
                      <a:cxn ang="T10">
                        <a:pos x="T0" y="T1"/>
                      </a:cxn>
                      <a:cxn ang="T11">
                        <a:pos x="T2" y="T3"/>
                      </a:cxn>
                      <a:cxn ang="T12">
                        <a:pos x="T4" y="T5"/>
                      </a:cxn>
                      <a:cxn ang="T13">
                        <a:pos x="T6" y="T7"/>
                      </a:cxn>
                      <a:cxn ang="T14">
                        <a:pos x="T8" y="T9"/>
                      </a:cxn>
                    </a:cxnLst>
                    <a:rect l="T15" t="T16" r="T17" b="T18"/>
                    <a:pathLst>
                      <a:path w="39" h="1244">
                        <a:moveTo>
                          <a:pt x="0" y="9"/>
                        </a:moveTo>
                        <a:lnTo>
                          <a:pt x="39" y="0"/>
                        </a:lnTo>
                        <a:lnTo>
                          <a:pt x="39" y="1244"/>
                        </a:lnTo>
                        <a:lnTo>
                          <a:pt x="0" y="1244"/>
                        </a:lnTo>
                        <a:lnTo>
                          <a:pt x="0" y="9"/>
                        </a:lnTo>
                        <a:close/>
                      </a:path>
                    </a:pathLst>
                  </a:custGeom>
                  <a:solidFill>
                    <a:srgbClr val="C0C0C0"/>
                  </a:solidFill>
                  <a:ln w="9525">
                    <a:noFill/>
                    <a:round/>
                    <a:headEnd/>
                    <a:tailEnd/>
                  </a:ln>
                </p:spPr>
                <p:txBody>
                  <a:bodyPr/>
                  <a:lstStyle/>
                  <a:p>
                    <a:endParaRPr lang="fr-FR"/>
                  </a:p>
                </p:txBody>
              </p:sp>
              <p:sp>
                <p:nvSpPr>
                  <p:cNvPr id="53578" name="Freeform 94"/>
                  <p:cNvSpPr>
                    <a:spLocks/>
                  </p:cNvSpPr>
                  <p:nvPr/>
                </p:nvSpPr>
                <p:spPr bwMode="auto">
                  <a:xfrm>
                    <a:off x="4052" y="2225"/>
                    <a:ext cx="14" cy="393"/>
                  </a:xfrm>
                  <a:custGeom>
                    <a:avLst/>
                    <a:gdLst>
                      <a:gd name="T0" fmla="*/ 0 w 52"/>
                      <a:gd name="T1" fmla="*/ 15 h 1179"/>
                      <a:gd name="T2" fmla="*/ 0 w 52"/>
                      <a:gd name="T3" fmla="*/ 1 h 1179"/>
                      <a:gd name="T4" fmla="*/ 0 w 52"/>
                      <a:gd name="T5" fmla="*/ 0 h 1179"/>
                      <a:gd name="T6" fmla="*/ 0 w 52"/>
                      <a:gd name="T7" fmla="*/ 15 h 1179"/>
                      <a:gd name="T8" fmla="*/ 0 w 52"/>
                      <a:gd name="T9" fmla="*/ 15 h 1179"/>
                      <a:gd name="T10" fmla="*/ 0 60000 65536"/>
                      <a:gd name="T11" fmla="*/ 0 60000 65536"/>
                      <a:gd name="T12" fmla="*/ 0 60000 65536"/>
                      <a:gd name="T13" fmla="*/ 0 60000 65536"/>
                      <a:gd name="T14" fmla="*/ 0 60000 65536"/>
                      <a:gd name="T15" fmla="*/ 0 w 52"/>
                      <a:gd name="T16" fmla="*/ 0 h 1179"/>
                      <a:gd name="T17" fmla="*/ 52 w 52"/>
                      <a:gd name="T18" fmla="*/ 1179 h 1179"/>
                    </a:gdLst>
                    <a:ahLst/>
                    <a:cxnLst>
                      <a:cxn ang="T10">
                        <a:pos x="T0" y="T1"/>
                      </a:cxn>
                      <a:cxn ang="T11">
                        <a:pos x="T2" y="T3"/>
                      </a:cxn>
                      <a:cxn ang="T12">
                        <a:pos x="T4" y="T5"/>
                      </a:cxn>
                      <a:cxn ang="T13">
                        <a:pos x="T6" y="T7"/>
                      </a:cxn>
                      <a:cxn ang="T14">
                        <a:pos x="T8" y="T9"/>
                      </a:cxn>
                    </a:cxnLst>
                    <a:rect l="T15" t="T16" r="T17" b="T18"/>
                    <a:pathLst>
                      <a:path w="52" h="1179">
                        <a:moveTo>
                          <a:pt x="0" y="1179"/>
                        </a:moveTo>
                        <a:lnTo>
                          <a:pt x="0" y="54"/>
                        </a:lnTo>
                        <a:lnTo>
                          <a:pt x="52" y="0"/>
                        </a:lnTo>
                        <a:lnTo>
                          <a:pt x="52" y="1179"/>
                        </a:lnTo>
                        <a:lnTo>
                          <a:pt x="0" y="1179"/>
                        </a:lnTo>
                        <a:close/>
                      </a:path>
                    </a:pathLst>
                  </a:custGeom>
                  <a:solidFill>
                    <a:srgbClr val="000000"/>
                  </a:solidFill>
                  <a:ln w="9525">
                    <a:noFill/>
                    <a:round/>
                    <a:headEnd/>
                    <a:tailEnd/>
                  </a:ln>
                </p:spPr>
                <p:txBody>
                  <a:bodyPr/>
                  <a:lstStyle/>
                  <a:p>
                    <a:endParaRPr lang="fr-FR"/>
                  </a:p>
                </p:txBody>
              </p:sp>
            </p:grpSp>
            <p:grpSp>
              <p:nvGrpSpPr>
                <p:cNvPr id="53570" name="Group 95"/>
                <p:cNvGrpSpPr>
                  <a:grpSpLocks/>
                </p:cNvGrpSpPr>
                <p:nvPr/>
              </p:nvGrpSpPr>
              <p:grpSpPr bwMode="auto">
                <a:xfrm>
                  <a:off x="3936" y="2278"/>
                  <a:ext cx="72" cy="341"/>
                  <a:chOff x="3936" y="2278"/>
                  <a:chExt cx="72" cy="341"/>
                </a:xfrm>
              </p:grpSpPr>
              <p:sp>
                <p:nvSpPr>
                  <p:cNvPr id="53571" name="Freeform 96"/>
                  <p:cNvSpPr>
                    <a:spLocks/>
                  </p:cNvSpPr>
                  <p:nvPr/>
                </p:nvSpPr>
                <p:spPr bwMode="auto">
                  <a:xfrm>
                    <a:off x="3941" y="2278"/>
                    <a:ext cx="67" cy="340"/>
                  </a:xfrm>
                  <a:custGeom>
                    <a:avLst/>
                    <a:gdLst>
                      <a:gd name="T0" fmla="*/ 1 w 267"/>
                      <a:gd name="T1" fmla="*/ 1 h 1019"/>
                      <a:gd name="T2" fmla="*/ 1 w 267"/>
                      <a:gd name="T3" fmla="*/ 0 h 1019"/>
                      <a:gd name="T4" fmla="*/ 1 w 267"/>
                      <a:gd name="T5" fmla="*/ 0 h 1019"/>
                      <a:gd name="T6" fmla="*/ 0 w 267"/>
                      <a:gd name="T7" fmla="*/ 0 h 1019"/>
                      <a:gd name="T8" fmla="*/ 0 w 267"/>
                      <a:gd name="T9" fmla="*/ 1 h 1019"/>
                      <a:gd name="T10" fmla="*/ 0 w 267"/>
                      <a:gd name="T11" fmla="*/ 0 h 1019"/>
                      <a:gd name="T12" fmla="*/ 0 w 267"/>
                      <a:gd name="T13" fmla="*/ 13 h 1019"/>
                      <a:gd name="T14" fmla="*/ 0 w 267"/>
                      <a:gd name="T15" fmla="*/ 12 h 1019"/>
                      <a:gd name="T16" fmla="*/ 0 w 267"/>
                      <a:gd name="T17" fmla="*/ 12 h 1019"/>
                      <a:gd name="T18" fmla="*/ 0 w 267"/>
                      <a:gd name="T19" fmla="*/ 13 h 1019"/>
                      <a:gd name="T20" fmla="*/ 1 w 267"/>
                      <a:gd name="T21" fmla="*/ 13 h 1019"/>
                      <a:gd name="T22" fmla="*/ 1 w 267"/>
                      <a:gd name="T23" fmla="*/ 12 h 1019"/>
                      <a:gd name="T24" fmla="*/ 1 w 267"/>
                      <a:gd name="T25" fmla="*/ 2 h 1019"/>
                      <a:gd name="T26" fmla="*/ 1 w 267"/>
                      <a:gd name="T27" fmla="*/ 1 h 10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7"/>
                      <a:gd name="T43" fmla="*/ 0 h 1019"/>
                      <a:gd name="T44" fmla="*/ 267 w 267"/>
                      <a:gd name="T45" fmla="*/ 1019 h 10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7" h="1019">
                        <a:moveTo>
                          <a:pt x="267" y="81"/>
                        </a:moveTo>
                        <a:lnTo>
                          <a:pt x="122" y="0"/>
                        </a:lnTo>
                        <a:lnTo>
                          <a:pt x="105" y="0"/>
                        </a:lnTo>
                        <a:lnTo>
                          <a:pt x="76" y="3"/>
                        </a:lnTo>
                        <a:lnTo>
                          <a:pt x="27" y="55"/>
                        </a:lnTo>
                        <a:lnTo>
                          <a:pt x="0" y="39"/>
                        </a:lnTo>
                        <a:lnTo>
                          <a:pt x="0" y="1018"/>
                        </a:lnTo>
                        <a:lnTo>
                          <a:pt x="40" y="976"/>
                        </a:lnTo>
                        <a:lnTo>
                          <a:pt x="74" y="976"/>
                        </a:lnTo>
                        <a:lnTo>
                          <a:pt x="74" y="1019"/>
                        </a:lnTo>
                        <a:lnTo>
                          <a:pt x="107" y="1019"/>
                        </a:lnTo>
                        <a:lnTo>
                          <a:pt x="131" y="998"/>
                        </a:lnTo>
                        <a:lnTo>
                          <a:pt x="131" y="133"/>
                        </a:lnTo>
                        <a:lnTo>
                          <a:pt x="267" y="81"/>
                        </a:lnTo>
                        <a:close/>
                      </a:path>
                    </a:pathLst>
                  </a:custGeom>
                  <a:solidFill>
                    <a:srgbClr val="FFFFFF"/>
                  </a:solidFill>
                  <a:ln w="9525">
                    <a:noFill/>
                    <a:round/>
                    <a:headEnd/>
                    <a:tailEnd/>
                  </a:ln>
                </p:spPr>
                <p:txBody>
                  <a:bodyPr/>
                  <a:lstStyle/>
                  <a:p>
                    <a:endParaRPr lang="fr-FR"/>
                  </a:p>
                </p:txBody>
              </p:sp>
              <p:sp>
                <p:nvSpPr>
                  <p:cNvPr id="53572" name="Freeform 97"/>
                  <p:cNvSpPr>
                    <a:spLocks/>
                  </p:cNvSpPr>
                  <p:nvPr/>
                </p:nvSpPr>
                <p:spPr bwMode="auto">
                  <a:xfrm>
                    <a:off x="3936" y="2291"/>
                    <a:ext cx="6" cy="327"/>
                  </a:xfrm>
                  <a:custGeom>
                    <a:avLst/>
                    <a:gdLst>
                      <a:gd name="T0" fmla="*/ 0 w 22"/>
                      <a:gd name="T1" fmla="*/ 0 h 979"/>
                      <a:gd name="T2" fmla="*/ 0 w 22"/>
                      <a:gd name="T3" fmla="*/ 12 h 979"/>
                      <a:gd name="T4" fmla="*/ 0 w 22"/>
                      <a:gd name="T5" fmla="*/ 12 h 979"/>
                      <a:gd name="T6" fmla="*/ 0 w 22"/>
                      <a:gd name="T7" fmla="*/ 0 h 979"/>
                      <a:gd name="T8" fmla="*/ 0 w 22"/>
                      <a:gd name="T9" fmla="*/ 0 h 979"/>
                      <a:gd name="T10" fmla="*/ 0 60000 65536"/>
                      <a:gd name="T11" fmla="*/ 0 60000 65536"/>
                      <a:gd name="T12" fmla="*/ 0 60000 65536"/>
                      <a:gd name="T13" fmla="*/ 0 60000 65536"/>
                      <a:gd name="T14" fmla="*/ 0 60000 65536"/>
                      <a:gd name="T15" fmla="*/ 0 w 22"/>
                      <a:gd name="T16" fmla="*/ 0 h 979"/>
                      <a:gd name="T17" fmla="*/ 22 w 22"/>
                      <a:gd name="T18" fmla="*/ 979 h 979"/>
                    </a:gdLst>
                    <a:ahLst/>
                    <a:cxnLst>
                      <a:cxn ang="T10">
                        <a:pos x="T0" y="T1"/>
                      </a:cxn>
                      <a:cxn ang="T11">
                        <a:pos x="T2" y="T3"/>
                      </a:cxn>
                      <a:cxn ang="T12">
                        <a:pos x="T4" y="T5"/>
                      </a:cxn>
                      <a:cxn ang="T13">
                        <a:pos x="T6" y="T7"/>
                      </a:cxn>
                      <a:cxn ang="T14">
                        <a:pos x="T8" y="T9"/>
                      </a:cxn>
                    </a:cxnLst>
                    <a:rect l="T15" t="T16" r="T17" b="T18"/>
                    <a:pathLst>
                      <a:path w="22" h="979">
                        <a:moveTo>
                          <a:pt x="22" y="0"/>
                        </a:moveTo>
                        <a:lnTo>
                          <a:pt x="22" y="979"/>
                        </a:lnTo>
                        <a:lnTo>
                          <a:pt x="0" y="979"/>
                        </a:lnTo>
                        <a:lnTo>
                          <a:pt x="0" y="6"/>
                        </a:lnTo>
                        <a:lnTo>
                          <a:pt x="22" y="0"/>
                        </a:lnTo>
                        <a:close/>
                      </a:path>
                    </a:pathLst>
                  </a:custGeom>
                  <a:solidFill>
                    <a:srgbClr val="C0C0C0"/>
                  </a:solidFill>
                  <a:ln w="9525">
                    <a:noFill/>
                    <a:round/>
                    <a:headEnd/>
                    <a:tailEnd/>
                  </a:ln>
                </p:spPr>
                <p:txBody>
                  <a:bodyPr/>
                  <a:lstStyle/>
                  <a:p>
                    <a:endParaRPr lang="fr-FR"/>
                  </a:p>
                </p:txBody>
              </p:sp>
              <p:sp>
                <p:nvSpPr>
                  <p:cNvPr id="53573" name="Freeform 98"/>
                  <p:cNvSpPr>
                    <a:spLocks/>
                  </p:cNvSpPr>
                  <p:nvPr/>
                </p:nvSpPr>
                <p:spPr bwMode="auto">
                  <a:xfrm>
                    <a:off x="3960" y="2278"/>
                    <a:ext cx="8" cy="341"/>
                  </a:xfrm>
                  <a:custGeom>
                    <a:avLst/>
                    <a:gdLst>
                      <a:gd name="T0" fmla="*/ 0 w 32"/>
                      <a:gd name="T1" fmla="*/ 0 h 1021"/>
                      <a:gd name="T2" fmla="*/ 0 w 32"/>
                      <a:gd name="T3" fmla="*/ 0 h 1021"/>
                      <a:gd name="T4" fmla="*/ 0 w 32"/>
                      <a:gd name="T5" fmla="*/ 13 h 1021"/>
                      <a:gd name="T6" fmla="*/ 0 w 32"/>
                      <a:gd name="T7" fmla="*/ 13 h 1021"/>
                      <a:gd name="T8" fmla="*/ 0 w 32"/>
                      <a:gd name="T9" fmla="*/ 0 h 1021"/>
                      <a:gd name="T10" fmla="*/ 0 60000 65536"/>
                      <a:gd name="T11" fmla="*/ 0 60000 65536"/>
                      <a:gd name="T12" fmla="*/ 0 60000 65536"/>
                      <a:gd name="T13" fmla="*/ 0 60000 65536"/>
                      <a:gd name="T14" fmla="*/ 0 60000 65536"/>
                      <a:gd name="T15" fmla="*/ 0 w 32"/>
                      <a:gd name="T16" fmla="*/ 0 h 1021"/>
                      <a:gd name="T17" fmla="*/ 32 w 32"/>
                      <a:gd name="T18" fmla="*/ 1021 h 1021"/>
                    </a:gdLst>
                    <a:ahLst/>
                    <a:cxnLst>
                      <a:cxn ang="T10">
                        <a:pos x="T0" y="T1"/>
                      </a:cxn>
                      <a:cxn ang="T11">
                        <a:pos x="T2" y="T3"/>
                      </a:cxn>
                      <a:cxn ang="T12">
                        <a:pos x="T4" y="T5"/>
                      </a:cxn>
                      <a:cxn ang="T13">
                        <a:pos x="T6" y="T7"/>
                      </a:cxn>
                      <a:cxn ang="T14">
                        <a:pos x="T8" y="T9"/>
                      </a:cxn>
                    </a:cxnLst>
                    <a:rect l="T15" t="T16" r="T17" b="T18"/>
                    <a:pathLst>
                      <a:path w="32" h="1021">
                        <a:moveTo>
                          <a:pt x="0" y="4"/>
                        </a:moveTo>
                        <a:lnTo>
                          <a:pt x="32" y="0"/>
                        </a:lnTo>
                        <a:lnTo>
                          <a:pt x="32" y="1021"/>
                        </a:lnTo>
                        <a:lnTo>
                          <a:pt x="0" y="1021"/>
                        </a:lnTo>
                        <a:lnTo>
                          <a:pt x="0" y="4"/>
                        </a:lnTo>
                        <a:close/>
                      </a:path>
                    </a:pathLst>
                  </a:custGeom>
                  <a:solidFill>
                    <a:srgbClr val="C0C0C0"/>
                  </a:solidFill>
                  <a:ln w="9525">
                    <a:noFill/>
                    <a:round/>
                    <a:headEnd/>
                    <a:tailEnd/>
                  </a:ln>
                </p:spPr>
                <p:txBody>
                  <a:bodyPr/>
                  <a:lstStyle/>
                  <a:p>
                    <a:endParaRPr lang="fr-FR"/>
                  </a:p>
                </p:txBody>
              </p:sp>
              <p:sp>
                <p:nvSpPr>
                  <p:cNvPr id="53574" name="Freeform 99"/>
                  <p:cNvSpPr>
                    <a:spLocks/>
                  </p:cNvSpPr>
                  <p:nvPr/>
                </p:nvSpPr>
                <p:spPr bwMode="auto">
                  <a:xfrm>
                    <a:off x="3948" y="2286"/>
                    <a:ext cx="12" cy="322"/>
                  </a:xfrm>
                  <a:custGeom>
                    <a:avLst/>
                    <a:gdLst>
                      <a:gd name="T0" fmla="*/ 0 w 47"/>
                      <a:gd name="T1" fmla="*/ 12 h 964"/>
                      <a:gd name="T2" fmla="*/ 0 w 47"/>
                      <a:gd name="T3" fmla="*/ 1 h 964"/>
                      <a:gd name="T4" fmla="*/ 0 w 47"/>
                      <a:gd name="T5" fmla="*/ 0 h 964"/>
                      <a:gd name="T6" fmla="*/ 0 w 47"/>
                      <a:gd name="T7" fmla="*/ 12 h 964"/>
                      <a:gd name="T8" fmla="*/ 0 w 47"/>
                      <a:gd name="T9" fmla="*/ 12 h 964"/>
                      <a:gd name="T10" fmla="*/ 0 60000 65536"/>
                      <a:gd name="T11" fmla="*/ 0 60000 65536"/>
                      <a:gd name="T12" fmla="*/ 0 60000 65536"/>
                      <a:gd name="T13" fmla="*/ 0 60000 65536"/>
                      <a:gd name="T14" fmla="*/ 0 60000 65536"/>
                      <a:gd name="T15" fmla="*/ 0 w 47"/>
                      <a:gd name="T16" fmla="*/ 0 h 964"/>
                      <a:gd name="T17" fmla="*/ 47 w 47"/>
                      <a:gd name="T18" fmla="*/ 964 h 964"/>
                    </a:gdLst>
                    <a:ahLst/>
                    <a:cxnLst>
                      <a:cxn ang="T10">
                        <a:pos x="T0" y="T1"/>
                      </a:cxn>
                      <a:cxn ang="T11">
                        <a:pos x="T2" y="T3"/>
                      </a:cxn>
                      <a:cxn ang="T12">
                        <a:pos x="T4" y="T5"/>
                      </a:cxn>
                      <a:cxn ang="T13">
                        <a:pos x="T6" y="T7"/>
                      </a:cxn>
                      <a:cxn ang="T14">
                        <a:pos x="T8" y="T9"/>
                      </a:cxn>
                    </a:cxnLst>
                    <a:rect l="T15" t="T16" r="T17" b="T18"/>
                    <a:pathLst>
                      <a:path w="47" h="964">
                        <a:moveTo>
                          <a:pt x="0" y="964"/>
                        </a:moveTo>
                        <a:lnTo>
                          <a:pt x="0" y="50"/>
                        </a:lnTo>
                        <a:lnTo>
                          <a:pt x="47" y="0"/>
                        </a:lnTo>
                        <a:lnTo>
                          <a:pt x="47" y="964"/>
                        </a:lnTo>
                        <a:lnTo>
                          <a:pt x="0" y="964"/>
                        </a:lnTo>
                        <a:close/>
                      </a:path>
                    </a:pathLst>
                  </a:custGeom>
                  <a:solidFill>
                    <a:srgbClr val="000000"/>
                  </a:solidFill>
                  <a:ln w="9525">
                    <a:noFill/>
                    <a:round/>
                    <a:headEnd/>
                    <a:tailEnd/>
                  </a:ln>
                </p:spPr>
                <p:txBody>
                  <a:bodyPr/>
                  <a:lstStyle/>
                  <a:p>
                    <a:endParaRPr lang="fr-FR"/>
                  </a:p>
                </p:txBody>
              </p:sp>
            </p:grpSp>
          </p:grpSp>
        </p:grpSp>
      </p:grpSp>
      <p:grpSp>
        <p:nvGrpSpPr>
          <p:cNvPr id="53255" name="Group 100"/>
          <p:cNvGrpSpPr>
            <a:grpSpLocks/>
          </p:cNvGrpSpPr>
          <p:nvPr/>
        </p:nvGrpSpPr>
        <p:grpSpPr bwMode="auto">
          <a:xfrm>
            <a:off x="358775" y="3262313"/>
            <a:ext cx="1089025" cy="704850"/>
            <a:chOff x="670" y="2081"/>
            <a:chExt cx="1039" cy="677"/>
          </a:xfrm>
        </p:grpSpPr>
        <p:sp>
          <p:nvSpPr>
            <p:cNvPr id="53467" name="Freeform 101"/>
            <p:cNvSpPr>
              <a:spLocks/>
            </p:cNvSpPr>
            <p:nvPr/>
          </p:nvSpPr>
          <p:spPr bwMode="auto">
            <a:xfrm>
              <a:off x="1081" y="2549"/>
              <a:ext cx="10" cy="45"/>
            </a:xfrm>
            <a:custGeom>
              <a:avLst/>
              <a:gdLst>
                <a:gd name="T0" fmla="*/ 0 w 38"/>
                <a:gd name="T1" fmla="*/ 1 h 135"/>
                <a:gd name="T2" fmla="*/ 0 w 38"/>
                <a:gd name="T3" fmla="*/ 2 h 135"/>
                <a:gd name="T4" fmla="*/ 0 w 38"/>
                <a:gd name="T5" fmla="*/ 2 h 135"/>
                <a:gd name="T6" fmla="*/ 0 w 38"/>
                <a:gd name="T7" fmla="*/ 0 h 135"/>
                <a:gd name="T8" fmla="*/ 0 w 38"/>
                <a:gd name="T9" fmla="*/ 1 h 135"/>
                <a:gd name="T10" fmla="*/ 0 60000 65536"/>
                <a:gd name="T11" fmla="*/ 0 60000 65536"/>
                <a:gd name="T12" fmla="*/ 0 60000 65536"/>
                <a:gd name="T13" fmla="*/ 0 60000 65536"/>
                <a:gd name="T14" fmla="*/ 0 60000 65536"/>
                <a:gd name="T15" fmla="*/ 0 w 38"/>
                <a:gd name="T16" fmla="*/ 0 h 135"/>
                <a:gd name="T17" fmla="*/ 38 w 38"/>
                <a:gd name="T18" fmla="*/ 135 h 135"/>
              </a:gdLst>
              <a:ahLst/>
              <a:cxnLst>
                <a:cxn ang="T10">
                  <a:pos x="T0" y="T1"/>
                </a:cxn>
                <a:cxn ang="T11">
                  <a:pos x="T2" y="T3"/>
                </a:cxn>
                <a:cxn ang="T12">
                  <a:pos x="T4" y="T5"/>
                </a:cxn>
                <a:cxn ang="T13">
                  <a:pos x="T6" y="T7"/>
                </a:cxn>
                <a:cxn ang="T14">
                  <a:pos x="T8" y="T9"/>
                </a:cxn>
              </a:cxnLst>
              <a:rect l="T15" t="T16" r="T17" b="T18"/>
              <a:pathLst>
                <a:path w="38" h="135">
                  <a:moveTo>
                    <a:pt x="38" y="42"/>
                  </a:moveTo>
                  <a:lnTo>
                    <a:pt x="38" y="135"/>
                  </a:lnTo>
                  <a:lnTo>
                    <a:pt x="0" y="130"/>
                  </a:lnTo>
                  <a:lnTo>
                    <a:pt x="0" y="0"/>
                  </a:lnTo>
                  <a:lnTo>
                    <a:pt x="38" y="42"/>
                  </a:lnTo>
                  <a:close/>
                </a:path>
              </a:pathLst>
            </a:custGeom>
            <a:solidFill>
              <a:srgbClr val="F9F9F9"/>
            </a:solidFill>
            <a:ln w="9525">
              <a:noFill/>
              <a:round/>
              <a:headEnd/>
              <a:tailEnd/>
            </a:ln>
          </p:spPr>
          <p:txBody>
            <a:bodyPr/>
            <a:lstStyle/>
            <a:p>
              <a:endParaRPr lang="fr-FR"/>
            </a:p>
          </p:txBody>
        </p:sp>
        <p:grpSp>
          <p:nvGrpSpPr>
            <p:cNvPr id="53468" name="Group 102"/>
            <p:cNvGrpSpPr>
              <a:grpSpLocks/>
            </p:cNvGrpSpPr>
            <p:nvPr/>
          </p:nvGrpSpPr>
          <p:grpSpPr bwMode="auto">
            <a:xfrm>
              <a:off x="670" y="2081"/>
              <a:ext cx="1039" cy="677"/>
              <a:chOff x="670" y="2081"/>
              <a:chExt cx="1039" cy="677"/>
            </a:xfrm>
          </p:grpSpPr>
          <p:grpSp>
            <p:nvGrpSpPr>
              <p:cNvPr id="53469" name="Group 103"/>
              <p:cNvGrpSpPr>
                <a:grpSpLocks/>
              </p:cNvGrpSpPr>
              <p:nvPr/>
            </p:nvGrpSpPr>
            <p:grpSpPr bwMode="auto">
              <a:xfrm>
                <a:off x="670" y="2081"/>
                <a:ext cx="797" cy="610"/>
                <a:chOff x="670" y="2081"/>
                <a:chExt cx="797" cy="610"/>
              </a:xfrm>
            </p:grpSpPr>
            <p:sp>
              <p:nvSpPr>
                <p:cNvPr id="53530" name="Freeform 104"/>
                <p:cNvSpPr>
                  <a:spLocks/>
                </p:cNvSpPr>
                <p:nvPr/>
              </p:nvSpPr>
              <p:spPr bwMode="auto">
                <a:xfrm>
                  <a:off x="672" y="2206"/>
                  <a:ext cx="795" cy="485"/>
                </a:xfrm>
                <a:custGeom>
                  <a:avLst/>
                  <a:gdLst>
                    <a:gd name="T0" fmla="*/ 12 w 3182"/>
                    <a:gd name="T1" fmla="*/ 0 h 1455"/>
                    <a:gd name="T2" fmla="*/ 12 w 3182"/>
                    <a:gd name="T3" fmla="*/ 18 h 1455"/>
                    <a:gd name="T4" fmla="*/ 0 w 3182"/>
                    <a:gd name="T5" fmla="*/ 18 h 1455"/>
                    <a:gd name="T6" fmla="*/ 0 w 3182"/>
                    <a:gd name="T7" fmla="*/ 15 h 1455"/>
                    <a:gd name="T8" fmla="*/ 0 w 3182"/>
                    <a:gd name="T9" fmla="*/ 14 h 1455"/>
                    <a:gd name="T10" fmla="*/ 0 w 3182"/>
                    <a:gd name="T11" fmla="*/ 12 h 1455"/>
                    <a:gd name="T12" fmla="*/ 0 w 3182"/>
                    <a:gd name="T13" fmla="*/ 12 h 1455"/>
                    <a:gd name="T14" fmla="*/ 12 w 3182"/>
                    <a:gd name="T15" fmla="*/ 0 h 1455"/>
                    <a:gd name="T16" fmla="*/ 0 60000 65536"/>
                    <a:gd name="T17" fmla="*/ 0 60000 65536"/>
                    <a:gd name="T18" fmla="*/ 0 60000 65536"/>
                    <a:gd name="T19" fmla="*/ 0 60000 65536"/>
                    <a:gd name="T20" fmla="*/ 0 60000 65536"/>
                    <a:gd name="T21" fmla="*/ 0 60000 65536"/>
                    <a:gd name="T22" fmla="*/ 0 60000 65536"/>
                    <a:gd name="T23" fmla="*/ 0 60000 65536"/>
                    <a:gd name="T24" fmla="*/ 0 w 3182"/>
                    <a:gd name="T25" fmla="*/ 0 h 1455"/>
                    <a:gd name="T26" fmla="*/ 3182 w 3182"/>
                    <a:gd name="T27" fmla="*/ 1455 h 14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2" h="1455">
                      <a:moveTo>
                        <a:pt x="3182" y="0"/>
                      </a:moveTo>
                      <a:lnTo>
                        <a:pt x="3182" y="1455"/>
                      </a:lnTo>
                      <a:lnTo>
                        <a:pt x="119" y="1455"/>
                      </a:lnTo>
                      <a:lnTo>
                        <a:pt x="119" y="1185"/>
                      </a:lnTo>
                      <a:lnTo>
                        <a:pt x="58" y="1167"/>
                      </a:lnTo>
                      <a:lnTo>
                        <a:pt x="58" y="986"/>
                      </a:lnTo>
                      <a:lnTo>
                        <a:pt x="0" y="958"/>
                      </a:lnTo>
                      <a:lnTo>
                        <a:pt x="3182" y="0"/>
                      </a:lnTo>
                      <a:close/>
                    </a:path>
                  </a:pathLst>
                </a:custGeom>
                <a:solidFill>
                  <a:srgbClr val="000000"/>
                </a:solidFill>
                <a:ln w="9525">
                  <a:noFill/>
                  <a:round/>
                  <a:headEnd/>
                  <a:tailEnd/>
                </a:ln>
              </p:spPr>
              <p:txBody>
                <a:bodyPr/>
                <a:lstStyle/>
                <a:p>
                  <a:endParaRPr lang="fr-FR"/>
                </a:p>
              </p:txBody>
            </p:sp>
            <p:grpSp>
              <p:nvGrpSpPr>
                <p:cNvPr id="53531" name="Group 105"/>
                <p:cNvGrpSpPr>
                  <a:grpSpLocks/>
                </p:cNvGrpSpPr>
                <p:nvPr/>
              </p:nvGrpSpPr>
              <p:grpSpPr bwMode="auto">
                <a:xfrm>
                  <a:off x="736" y="2591"/>
                  <a:ext cx="49" cy="35"/>
                  <a:chOff x="736" y="2591"/>
                  <a:chExt cx="49" cy="35"/>
                </a:xfrm>
              </p:grpSpPr>
              <p:sp>
                <p:nvSpPr>
                  <p:cNvPr id="53556" name="Oval 106"/>
                  <p:cNvSpPr>
                    <a:spLocks noChangeArrowheads="1"/>
                  </p:cNvSpPr>
                  <p:nvPr/>
                </p:nvSpPr>
                <p:spPr bwMode="auto">
                  <a:xfrm>
                    <a:off x="778" y="2591"/>
                    <a:ext cx="7" cy="31"/>
                  </a:xfrm>
                  <a:prstGeom prst="ellipse">
                    <a:avLst/>
                  </a:prstGeom>
                  <a:solidFill>
                    <a:srgbClr val="FFFFFF"/>
                  </a:solidFill>
                  <a:ln w="9525">
                    <a:noFill/>
                    <a:round/>
                    <a:headEnd/>
                    <a:tailEnd/>
                  </a:ln>
                </p:spPr>
                <p:txBody>
                  <a:bodyPr/>
                  <a:lstStyle/>
                  <a:p>
                    <a:endParaRPr lang="fr-FR"/>
                  </a:p>
                </p:txBody>
              </p:sp>
              <p:sp>
                <p:nvSpPr>
                  <p:cNvPr id="53557" name="Oval 107"/>
                  <p:cNvSpPr>
                    <a:spLocks noChangeArrowheads="1"/>
                  </p:cNvSpPr>
                  <p:nvPr/>
                </p:nvSpPr>
                <p:spPr bwMode="auto">
                  <a:xfrm>
                    <a:off x="769" y="2591"/>
                    <a:ext cx="7" cy="33"/>
                  </a:xfrm>
                  <a:prstGeom prst="ellipse">
                    <a:avLst/>
                  </a:prstGeom>
                  <a:solidFill>
                    <a:srgbClr val="FFFFFF"/>
                  </a:solidFill>
                  <a:ln w="9525">
                    <a:noFill/>
                    <a:round/>
                    <a:headEnd/>
                    <a:tailEnd/>
                  </a:ln>
                </p:spPr>
                <p:txBody>
                  <a:bodyPr/>
                  <a:lstStyle/>
                  <a:p>
                    <a:endParaRPr lang="fr-FR"/>
                  </a:p>
                </p:txBody>
              </p:sp>
              <p:sp>
                <p:nvSpPr>
                  <p:cNvPr id="53558" name="Oval 108"/>
                  <p:cNvSpPr>
                    <a:spLocks noChangeArrowheads="1"/>
                  </p:cNvSpPr>
                  <p:nvPr/>
                </p:nvSpPr>
                <p:spPr bwMode="auto">
                  <a:xfrm>
                    <a:off x="761" y="2592"/>
                    <a:ext cx="6" cy="33"/>
                  </a:xfrm>
                  <a:prstGeom prst="ellipse">
                    <a:avLst/>
                  </a:prstGeom>
                  <a:solidFill>
                    <a:srgbClr val="FFFFFF"/>
                  </a:solidFill>
                  <a:ln w="9525">
                    <a:noFill/>
                    <a:round/>
                    <a:headEnd/>
                    <a:tailEnd/>
                  </a:ln>
                </p:spPr>
                <p:txBody>
                  <a:bodyPr/>
                  <a:lstStyle/>
                  <a:p>
                    <a:endParaRPr lang="fr-FR"/>
                  </a:p>
                </p:txBody>
              </p:sp>
              <p:sp>
                <p:nvSpPr>
                  <p:cNvPr id="53559" name="Oval 109"/>
                  <p:cNvSpPr>
                    <a:spLocks noChangeArrowheads="1"/>
                  </p:cNvSpPr>
                  <p:nvPr/>
                </p:nvSpPr>
                <p:spPr bwMode="auto">
                  <a:xfrm>
                    <a:off x="752" y="2593"/>
                    <a:ext cx="7" cy="33"/>
                  </a:xfrm>
                  <a:prstGeom prst="ellipse">
                    <a:avLst/>
                  </a:prstGeom>
                  <a:solidFill>
                    <a:srgbClr val="FFFFFF"/>
                  </a:solidFill>
                  <a:ln w="9525">
                    <a:noFill/>
                    <a:round/>
                    <a:headEnd/>
                    <a:tailEnd/>
                  </a:ln>
                </p:spPr>
                <p:txBody>
                  <a:bodyPr/>
                  <a:lstStyle/>
                  <a:p>
                    <a:endParaRPr lang="fr-FR"/>
                  </a:p>
                </p:txBody>
              </p:sp>
              <p:sp>
                <p:nvSpPr>
                  <p:cNvPr id="53560" name="Oval 110"/>
                  <p:cNvSpPr>
                    <a:spLocks noChangeArrowheads="1"/>
                  </p:cNvSpPr>
                  <p:nvPr/>
                </p:nvSpPr>
                <p:spPr bwMode="auto">
                  <a:xfrm>
                    <a:off x="743" y="2594"/>
                    <a:ext cx="8" cy="32"/>
                  </a:xfrm>
                  <a:prstGeom prst="ellipse">
                    <a:avLst/>
                  </a:prstGeom>
                  <a:solidFill>
                    <a:srgbClr val="FFFFFF"/>
                  </a:solidFill>
                  <a:ln w="9525">
                    <a:noFill/>
                    <a:round/>
                    <a:headEnd/>
                    <a:tailEnd/>
                  </a:ln>
                </p:spPr>
                <p:txBody>
                  <a:bodyPr/>
                  <a:lstStyle/>
                  <a:p>
                    <a:endParaRPr lang="fr-FR"/>
                  </a:p>
                </p:txBody>
              </p:sp>
              <p:sp>
                <p:nvSpPr>
                  <p:cNvPr id="53561" name="Oval 111"/>
                  <p:cNvSpPr>
                    <a:spLocks noChangeArrowheads="1"/>
                  </p:cNvSpPr>
                  <p:nvPr/>
                </p:nvSpPr>
                <p:spPr bwMode="auto">
                  <a:xfrm>
                    <a:off x="736" y="2594"/>
                    <a:ext cx="7" cy="32"/>
                  </a:xfrm>
                  <a:prstGeom prst="ellipse">
                    <a:avLst/>
                  </a:prstGeom>
                  <a:solidFill>
                    <a:srgbClr val="FFFFFF"/>
                  </a:solidFill>
                  <a:ln w="9525">
                    <a:noFill/>
                    <a:round/>
                    <a:headEnd/>
                    <a:tailEnd/>
                  </a:ln>
                </p:spPr>
                <p:txBody>
                  <a:bodyPr/>
                  <a:lstStyle/>
                  <a:p>
                    <a:endParaRPr lang="fr-FR"/>
                  </a:p>
                </p:txBody>
              </p:sp>
            </p:grpSp>
            <p:grpSp>
              <p:nvGrpSpPr>
                <p:cNvPr id="53532" name="Group 112"/>
                <p:cNvGrpSpPr>
                  <a:grpSpLocks/>
                </p:cNvGrpSpPr>
                <p:nvPr/>
              </p:nvGrpSpPr>
              <p:grpSpPr bwMode="auto">
                <a:xfrm>
                  <a:off x="839" y="2546"/>
                  <a:ext cx="85" cy="68"/>
                  <a:chOff x="839" y="2546"/>
                  <a:chExt cx="85" cy="68"/>
                </a:xfrm>
              </p:grpSpPr>
              <p:sp>
                <p:nvSpPr>
                  <p:cNvPr id="53549" name="Freeform 113"/>
                  <p:cNvSpPr>
                    <a:spLocks/>
                  </p:cNvSpPr>
                  <p:nvPr/>
                </p:nvSpPr>
                <p:spPr bwMode="auto">
                  <a:xfrm>
                    <a:off x="913" y="2546"/>
                    <a:ext cx="11" cy="54"/>
                  </a:xfrm>
                  <a:custGeom>
                    <a:avLst/>
                    <a:gdLst>
                      <a:gd name="T0" fmla="*/ 0 w 44"/>
                      <a:gd name="T1" fmla="*/ 0 h 161"/>
                      <a:gd name="T2" fmla="*/ 0 w 44"/>
                      <a:gd name="T3" fmla="*/ 2 h 161"/>
                      <a:gd name="T4" fmla="*/ 0 w 44"/>
                      <a:gd name="T5" fmla="*/ 2 h 161"/>
                      <a:gd name="T6" fmla="*/ 0 w 44"/>
                      <a:gd name="T7" fmla="*/ 1 h 161"/>
                      <a:gd name="T8" fmla="*/ 0 w 44"/>
                      <a:gd name="T9" fmla="*/ 0 h 161"/>
                      <a:gd name="T10" fmla="*/ 0 60000 65536"/>
                      <a:gd name="T11" fmla="*/ 0 60000 65536"/>
                      <a:gd name="T12" fmla="*/ 0 60000 65536"/>
                      <a:gd name="T13" fmla="*/ 0 60000 65536"/>
                      <a:gd name="T14" fmla="*/ 0 60000 65536"/>
                      <a:gd name="T15" fmla="*/ 0 w 44"/>
                      <a:gd name="T16" fmla="*/ 0 h 161"/>
                      <a:gd name="T17" fmla="*/ 44 w 44"/>
                      <a:gd name="T18" fmla="*/ 161 h 161"/>
                    </a:gdLst>
                    <a:ahLst/>
                    <a:cxnLst>
                      <a:cxn ang="T10">
                        <a:pos x="T0" y="T1"/>
                      </a:cxn>
                      <a:cxn ang="T11">
                        <a:pos x="T2" y="T3"/>
                      </a:cxn>
                      <a:cxn ang="T12">
                        <a:pos x="T4" y="T5"/>
                      </a:cxn>
                      <a:cxn ang="T13">
                        <a:pos x="T6" y="T7"/>
                      </a:cxn>
                      <a:cxn ang="T14">
                        <a:pos x="T8" y="T9"/>
                      </a:cxn>
                    </a:cxnLst>
                    <a:rect l="T15" t="T16" r="T17" b="T18"/>
                    <a:pathLst>
                      <a:path w="44" h="161">
                        <a:moveTo>
                          <a:pt x="0" y="0"/>
                        </a:moveTo>
                        <a:lnTo>
                          <a:pt x="0" y="161"/>
                        </a:lnTo>
                        <a:lnTo>
                          <a:pt x="44" y="161"/>
                        </a:lnTo>
                        <a:lnTo>
                          <a:pt x="44" y="64"/>
                        </a:lnTo>
                        <a:lnTo>
                          <a:pt x="0" y="0"/>
                        </a:lnTo>
                        <a:close/>
                      </a:path>
                    </a:pathLst>
                  </a:custGeom>
                  <a:solidFill>
                    <a:srgbClr val="FFFFFF"/>
                  </a:solidFill>
                  <a:ln w="9525">
                    <a:noFill/>
                    <a:round/>
                    <a:headEnd/>
                    <a:tailEnd/>
                  </a:ln>
                </p:spPr>
                <p:txBody>
                  <a:bodyPr/>
                  <a:lstStyle/>
                  <a:p>
                    <a:endParaRPr lang="fr-FR"/>
                  </a:p>
                </p:txBody>
              </p:sp>
              <p:sp>
                <p:nvSpPr>
                  <p:cNvPr id="53550" name="Freeform 114"/>
                  <p:cNvSpPr>
                    <a:spLocks/>
                  </p:cNvSpPr>
                  <p:nvPr/>
                </p:nvSpPr>
                <p:spPr bwMode="auto">
                  <a:xfrm>
                    <a:off x="900" y="2548"/>
                    <a:ext cx="11" cy="54"/>
                  </a:xfrm>
                  <a:custGeom>
                    <a:avLst/>
                    <a:gdLst>
                      <a:gd name="T0" fmla="*/ 0 w 43"/>
                      <a:gd name="T1" fmla="*/ 0 h 161"/>
                      <a:gd name="T2" fmla="*/ 0 w 43"/>
                      <a:gd name="T3" fmla="*/ 2 h 161"/>
                      <a:gd name="T4" fmla="*/ 0 w 43"/>
                      <a:gd name="T5" fmla="*/ 2 h 161"/>
                      <a:gd name="T6" fmla="*/ 0 w 43"/>
                      <a:gd name="T7" fmla="*/ 1 h 161"/>
                      <a:gd name="T8" fmla="*/ 0 w 43"/>
                      <a:gd name="T9" fmla="*/ 0 h 161"/>
                      <a:gd name="T10" fmla="*/ 0 60000 65536"/>
                      <a:gd name="T11" fmla="*/ 0 60000 65536"/>
                      <a:gd name="T12" fmla="*/ 0 60000 65536"/>
                      <a:gd name="T13" fmla="*/ 0 60000 65536"/>
                      <a:gd name="T14" fmla="*/ 0 60000 65536"/>
                      <a:gd name="T15" fmla="*/ 0 w 43"/>
                      <a:gd name="T16" fmla="*/ 0 h 161"/>
                      <a:gd name="T17" fmla="*/ 43 w 43"/>
                      <a:gd name="T18" fmla="*/ 161 h 161"/>
                    </a:gdLst>
                    <a:ahLst/>
                    <a:cxnLst>
                      <a:cxn ang="T10">
                        <a:pos x="T0" y="T1"/>
                      </a:cxn>
                      <a:cxn ang="T11">
                        <a:pos x="T2" y="T3"/>
                      </a:cxn>
                      <a:cxn ang="T12">
                        <a:pos x="T4" y="T5"/>
                      </a:cxn>
                      <a:cxn ang="T13">
                        <a:pos x="T6" y="T7"/>
                      </a:cxn>
                      <a:cxn ang="T14">
                        <a:pos x="T8" y="T9"/>
                      </a:cxn>
                    </a:cxnLst>
                    <a:rect l="T15" t="T16" r="T17" b="T18"/>
                    <a:pathLst>
                      <a:path w="43" h="161">
                        <a:moveTo>
                          <a:pt x="0" y="0"/>
                        </a:moveTo>
                        <a:lnTo>
                          <a:pt x="0" y="161"/>
                        </a:lnTo>
                        <a:lnTo>
                          <a:pt x="43" y="161"/>
                        </a:lnTo>
                        <a:lnTo>
                          <a:pt x="43" y="64"/>
                        </a:lnTo>
                        <a:lnTo>
                          <a:pt x="0" y="0"/>
                        </a:lnTo>
                        <a:close/>
                      </a:path>
                    </a:pathLst>
                  </a:custGeom>
                  <a:solidFill>
                    <a:srgbClr val="FFFFFF"/>
                  </a:solidFill>
                  <a:ln w="9525">
                    <a:noFill/>
                    <a:round/>
                    <a:headEnd/>
                    <a:tailEnd/>
                  </a:ln>
                </p:spPr>
                <p:txBody>
                  <a:bodyPr/>
                  <a:lstStyle/>
                  <a:p>
                    <a:endParaRPr lang="fr-FR"/>
                  </a:p>
                </p:txBody>
              </p:sp>
              <p:sp>
                <p:nvSpPr>
                  <p:cNvPr id="53551" name="Freeform 115"/>
                  <p:cNvSpPr>
                    <a:spLocks/>
                  </p:cNvSpPr>
                  <p:nvPr/>
                </p:nvSpPr>
                <p:spPr bwMode="auto">
                  <a:xfrm>
                    <a:off x="887" y="2550"/>
                    <a:ext cx="11" cy="54"/>
                  </a:xfrm>
                  <a:custGeom>
                    <a:avLst/>
                    <a:gdLst>
                      <a:gd name="T0" fmla="*/ 0 w 43"/>
                      <a:gd name="T1" fmla="*/ 0 h 161"/>
                      <a:gd name="T2" fmla="*/ 0 w 43"/>
                      <a:gd name="T3" fmla="*/ 2 h 161"/>
                      <a:gd name="T4" fmla="*/ 0 w 43"/>
                      <a:gd name="T5" fmla="*/ 2 h 161"/>
                      <a:gd name="T6" fmla="*/ 0 w 43"/>
                      <a:gd name="T7" fmla="*/ 1 h 161"/>
                      <a:gd name="T8" fmla="*/ 0 w 43"/>
                      <a:gd name="T9" fmla="*/ 0 h 161"/>
                      <a:gd name="T10" fmla="*/ 0 60000 65536"/>
                      <a:gd name="T11" fmla="*/ 0 60000 65536"/>
                      <a:gd name="T12" fmla="*/ 0 60000 65536"/>
                      <a:gd name="T13" fmla="*/ 0 60000 65536"/>
                      <a:gd name="T14" fmla="*/ 0 60000 65536"/>
                      <a:gd name="T15" fmla="*/ 0 w 43"/>
                      <a:gd name="T16" fmla="*/ 0 h 161"/>
                      <a:gd name="T17" fmla="*/ 43 w 43"/>
                      <a:gd name="T18" fmla="*/ 161 h 161"/>
                    </a:gdLst>
                    <a:ahLst/>
                    <a:cxnLst>
                      <a:cxn ang="T10">
                        <a:pos x="T0" y="T1"/>
                      </a:cxn>
                      <a:cxn ang="T11">
                        <a:pos x="T2" y="T3"/>
                      </a:cxn>
                      <a:cxn ang="T12">
                        <a:pos x="T4" y="T5"/>
                      </a:cxn>
                      <a:cxn ang="T13">
                        <a:pos x="T6" y="T7"/>
                      </a:cxn>
                      <a:cxn ang="T14">
                        <a:pos x="T8" y="T9"/>
                      </a:cxn>
                    </a:cxnLst>
                    <a:rect l="T15" t="T16" r="T17" b="T18"/>
                    <a:pathLst>
                      <a:path w="43" h="161">
                        <a:moveTo>
                          <a:pt x="0" y="0"/>
                        </a:moveTo>
                        <a:lnTo>
                          <a:pt x="0" y="161"/>
                        </a:lnTo>
                        <a:lnTo>
                          <a:pt x="43" y="161"/>
                        </a:lnTo>
                        <a:lnTo>
                          <a:pt x="43" y="64"/>
                        </a:lnTo>
                        <a:lnTo>
                          <a:pt x="0" y="0"/>
                        </a:lnTo>
                        <a:close/>
                      </a:path>
                    </a:pathLst>
                  </a:custGeom>
                  <a:solidFill>
                    <a:srgbClr val="FFFFFF"/>
                  </a:solidFill>
                  <a:ln w="9525">
                    <a:noFill/>
                    <a:round/>
                    <a:headEnd/>
                    <a:tailEnd/>
                  </a:ln>
                </p:spPr>
                <p:txBody>
                  <a:bodyPr/>
                  <a:lstStyle/>
                  <a:p>
                    <a:endParaRPr lang="fr-FR"/>
                  </a:p>
                </p:txBody>
              </p:sp>
              <p:sp>
                <p:nvSpPr>
                  <p:cNvPr id="53552" name="Freeform 116"/>
                  <p:cNvSpPr>
                    <a:spLocks/>
                  </p:cNvSpPr>
                  <p:nvPr/>
                </p:nvSpPr>
                <p:spPr bwMode="auto">
                  <a:xfrm>
                    <a:off x="876" y="2553"/>
                    <a:ext cx="10" cy="54"/>
                  </a:xfrm>
                  <a:custGeom>
                    <a:avLst/>
                    <a:gdLst>
                      <a:gd name="T0" fmla="*/ 0 w 43"/>
                      <a:gd name="T1" fmla="*/ 0 h 160"/>
                      <a:gd name="T2" fmla="*/ 0 w 43"/>
                      <a:gd name="T3" fmla="*/ 2 h 160"/>
                      <a:gd name="T4" fmla="*/ 0 w 43"/>
                      <a:gd name="T5" fmla="*/ 2 h 160"/>
                      <a:gd name="T6" fmla="*/ 0 w 43"/>
                      <a:gd name="T7" fmla="*/ 1 h 160"/>
                      <a:gd name="T8" fmla="*/ 0 w 43"/>
                      <a:gd name="T9" fmla="*/ 0 h 160"/>
                      <a:gd name="T10" fmla="*/ 0 60000 65536"/>
                      <a:gd name="T11" fmla="*/ 0 60000 65536"/>
                      <a:gd name="T12" fmla="*/ 0 60000 65536"/>
                      <a:gd name="T13" fmla="*/ 0 60000 65536"/>
                      <a:gd name="T14" fmla="*/ 0 60000 65536"/>
                      <a:gd name="T15" fmla="*/ 0 w 43"/>
                      <a:gd name="T16" fmla="*/ 0 h 160"/>
                      <a:gd name="T17" fmla="*/ 43 w 43"/>
                      <a:gd name="T18" fmla="*/ 160 h 160"/>
                    </a:gdLst>
                    <a:ahLst/>
                    <a:cxnLst>
                      <a:cxn ang="T10">
                        <a:pos x="T0" y="T1"/>
                      </a:cxn>
                      <a:cxn ang="T11">
                        <a:pos x="T2" y="T3"/>
                      </a:cxn>
                      <a:cxn ang="T12">
                        <a:pos x="T4" y="T5"/>
                      </a:cxn>
                      <a:cxn ang="T13">
                        <a:pos x="T6" y="T7"/>
                      </a:cxn>
                      <a:cxn ang="T14">
                        <a:pos x="T8" y="T9"/>
                      </a:cxn>
                    </a:cxnLst>
                    <a:rect l="T15" t="T16" r="T17" b="T18"/>
                    <a:pathLst>
                      <a:path w="43" h="160">
                        <a:moveTo>
                          <a:pt x="0" y="0"/>
                        </a:moveTo>
                        <a:lnTo>
                          <a:pt x="0" y="160"/>
                        </a:lnTo>
                        <a:lnTo>
                          <a:pt x="43" y="160"/>
                        </a:lnTo>
                        <a:lnTo>
                          <a:pt x="43" y="63"/>
                        </a:lnTo>
                        <a:lnTo>
                          <a:pt x="0" y="0"/>
                        </a:lnTo>
                        <a:close/>
                      </a:path>
                    </a:pathLst>
                  </a:custGeom>
                  <a:solidFill>
                    <a:srgbClr val="FFFFFF"/>
                  </a:solidFill>
                  <a:ln w="9525">
                    <a:noFill/>
                    <a:round/>
                    <a:headEnd/>
                    <a:tailEnd/>
                  </a:ln>
                </p:spPr>
                <p:txBody>
                  <a:bodyPr/>
                  <a:lstStyle/>
                  <a:p>
                    <a:endParaRPr lang="fr-FR"/>
                  </a:p>
                </p:txBody>
              </p:sp>
              <p:sp>
                <p:nvSpPr>
                  <p:cNvPr id="53553" name="Freeform 117"/>
                  <p:cNvSpPr>
                    <a:spLocks/>
                  </p:cNvSpPr>
                  <p:nvPr/>
                </p:nvSpPr>
                <p:spPr bwMode="auto">
                  <a:xfrm>
                    <a:off x="864" y="2554"/>
                    <a:ext cx="11" cy="53"/>
                  </a:xfrm>
                  <a:custGeom>
                    <a:avLst/>
                    <a:gdLst>
                      <a:gd name="T0" fmla="*/ 0 w 43"/>
                      <a:gd name="T1" fmla="*/ 0 h 159"/>
                      <a:gd name="T2" fmla="*/ 0 w 43"/>
                      <a:gd name="T3" fmla="*/ 2 h 159"/>
                      <a:gd name="T4" fmla="*/ 0 w 43"/>
                      <a:gd name="T5" fmla="*/ 2 h 159"/>
                      <a:gd name="T6" fmla="*/ 0 w 43"/>
                      <a:gd name="T7" fmla="*/ 1 h 159"/>
                      <a:gd name="T8" fmla="*/ 0 w 43"/>
                      <a:gd name="T9" fmla="*/ 0 h 159"/>
                      <a:gd name="T10" fmla="*/ 0 60000 65536"/>
                      <a:gd name="T11" fmla="*/ 0 60000 65536"/>
                      <a:gd name="T12" fmla="*/ 0 60000 65536"/>
                      <a:gd name="T13" fmla="*/ 0 60000 65536"/>
                      <a:gd name="T14" fmla="*/ 0 60000 65536"/>
                      <a:gd name="T15" fmla="*/ 0 w 43"/>
                      <a:gd name="T16" fmla="*/ 0 h 159"/>
                      <a:gd name="T17" fmla="*/ 43 w 43"/>
                      <a:gd name="T18" fmla="*/ 159 h 159"/>
                    </a:gdLst>
                    <a:ahLst/>
                    <a:cxnLst>
                      <a:cxn ang="T10">
                        <a:pos x="T0" y="T1"/>
                      </a:cxn>
                      <a:cxn ang="T11">
                        <a:pos x="T2" y="T3"/>
                      </a:cxn>
                      <a:cxn ang="T12">
                        <a:pos x="T4" y="T5"/>
                      </a:cxn>
                      <a:cxn ang="T13">
                        <a:pos x="T6" y="T7"/>
                      </a:cxn>
                      <a:cxn ang="T14">
                        <a:pos x="T8" y="T9"/>
                      </a:cxn>
                    </a:cxnLst>
                    <a:rect l="T15" t="T16" r="T17" b="T18"/>
                    <a:pathLst>
                      <a:path w="43" h="159">
                        <a:moveTo>
                          <a:pt x="0" y="0"/>
                        </a:moveTo>
                        <a:lnTo>
                          <a:pt x="0" y="159"/>
                        </a:lnTo>
                        <a:lnTo>
                          <a:pt x="43" y="159"/>
                        </a:lnTo>
                        <a:lnTo>
                          <a:pt x="43" y="63"/>
                        </a:lnTo>
                        <a:lnTo>
                          <a:pt x="0" y="0"/>
                        </a:lnTo>
                        <a:close/>
                      </a:path>
                    </a:pathLst>
                  </a:custGeom>
                  <a:solidFill>
                    <a:srgbClr val="FFFFFF"/>
                  </a:solidFill>
                  <a:ln w="9525">
                    <a:noFill/>
                    <a:round/>
                    <a:headEnd/>
                    <a:tailEnd/>
                  </a:ln>
                </p:spPr>
                <p:txBody>
                  <a:bodyPr/>
                  <a:lstStyle/>
                  <a:p>
                    <a:endParaRPr lang="fr-FR"/>
                  </a:p>
                </p:txBody>
              </p:sp>
              <p:sp>
                <p:nvSpPr>
                  <p:cNvPr id="53554" name="Freeform 118"/>
                  <p:cNvSpPr>
                    <a:spLocks/>
                  </p:cNvSpPr>
                  <p:nvPr/>
                </p:nvSpPr>
                <p:spPr bwMode="auto">
                  <a:xfrm>
                    <a:off x="852" y="2557"/>
                    <a:ext cx="11" cy="53"/>
                  </a:xfrm>
                  <a:custGeom>
                    <a:avLst/>
                    <a:gdLst>
                      <a:gd name="T0" fmla="*/ 0 w 44"/>
                      <a:gd name="T1" fmla="*/ 0 h 160"/>
                      <a:gd name="T2" fmla="*/ 0 w 44"/>
                      <a:gd name="T3" fmla="*/ 2 h 160"/>
                      <a:gd name="T4" fmla="*/ 0 w 44"/>
                      <a:gd name="T5" fmla="*/ 2 h 160"/>
                      <a:gd name="T6" fmla="*/ 0 w 44"/>
                      <a:gd name="T7" fmla="*/ 1 h 160"/>
                      <a:gd name="T8" fmla="*/ 0 w 44"/>
                      <a:gd name="T9" fmla="*/ 0 h 160"/>
                      <a:gd name="T10" fmla="*/ 0 60000 65536"/>
                      <a:gd name="T11" fmla="*/ 0 60000 65536"/>
                      <a:gd name="T12" fmla="*/ 0 60000 65536"/>
                      <a:gd name="T13" fmla="*/ 0 60000 65536"/>
                      <a:gd name="T14" fmla="*/ 0 60000 65536"/>
                      <a:gd name="T15" fmla="*/ 0 w 44"/>
                      <a:gd name="T16" fmla="*/ 0 h 160"/>
                      <a:gd name="T17" fmla="*/ 44 w 44"/>
                      <a:gd name="T18" fmla="*/ 160 h 160"/>
                    </a:gdLst>
                    <a:ahLst/>
                    <a:cxnLst>
                      <a:cxn ang="T10">
                        <a:pos x="T0" y="T1"/>
                      </a:cxn>
                      <a:cxn ang="T11">
                        <a:pos x="T2" y="T3"/>
                      </a:cxn>
                      <a:cxn ang="T12">
                        <a:pos x="T4" y="T5"/>
                      </a:cxn>
                      <a:cxn ang="T13">
                        <a:pos x="T6" y="T7"/>
                      </a:cxn>
                      <a:cxn ang="T14">
                        <a:pos x="T8" y="T9"/>
                      </a:cxn>
                    </a:cxnLst>
                    <a:rect l="T15" t="T16" r="T17" b="T18"/>
                    <a:pathLst>
                      <a:path w="44" h="160">
                        <a:moveTo>
                          <a:pt x="0" y="0"/>
                        </a:moveTo>
                        <a:lnTo>
                          <a:pt x="0" y="160"/>
                        </a:lnTo>
                        <a:lnTo>
                          <a:pt x="44" y="160"/>
                        </a:lnTo>
                        <a:lnTo>
                          <a:pt x="44" y="63"/>
                        </a:lnTo>
                        <a:lnTo>
                          <a:pt x="0" y="0"/>
                        </a:lnTo>
                        <a:close/>
                      </a:path>
                    </a:pathLst>
                  </a:custGeom>
                  <a:solidFill>
                    <a:srgbClr val="FFFFFF"/>
                  </a:solidFill>
                  <a:ln w="9525">
                    <a:noFill/>
                    <a:round/>
                    <a:headEnd/>
                    <a:tailEnd/>
                  </a:ln>
                </p:spPr>
                <p:txBody>
                  <a:bodyPr/>
                  <a:lstStyle/>
                  <a:p>
                    <a:endParaRPr lang="fr-FR"/>
                  </a:p>
                </p:txBody>
              </p:sp>
              <p:sp>
                <p:nvSpPr>
                  <p:cNvPr id="53555" name="Freeform 119"/>
                  <p:cNvSpPr>
                    <a:spLocks/>
                  </p:cNvSpPr>
                  <p:nvPr/>
                </p:nvSpPr>
                <p:spPr bwMode="auto">
                  <a:xfrm>
                    <a:off x="839" y="2560"/>
                    <a:ext cx="11" cy="54"/>
                  </a:xfrm>
                  <a:custGeom>
                    <a:avLst/>
                    <a:gdLst>
                      <a:gd name="T0" fmla="*/ 0 w 44"/>
                      <a:gd name="T1" fmla="*/ 0 h 161"/>
                      <a:gd name="T2" fmla="*/ 0 w 44"/>
                      <a:gd name="T3" fmla="*/ 2 h 161"/>
                      <a:gd name="T4" fmla="*/ 0 w 44"/>
                      <a:gd name="T5" fmla="*/ 2 h 161"/>
                      <a:gd name="T6" fmla="*/ 0 w 44"/>
                      <a:gd name="T7" fmla="*/ 1 h 161"/>
                      <a:gd name="T8" fmla="*/ 0 w 44"/>
                      <a:gd name="T9" fmla="*/ 0 h 161"/>
                      <a:gd name="T10" fmla="*/ 0 60000 65536"/>
                      <a:gd name="T11" fmla="*/ 0 60000 65536"/>
                      <a:gd name="T12" fmla="*/ 0 60000 65536"/>
                      <a:gd name="T13" fmla="*/ 0 60000 65536"/>
                      <a:gd name="T14" fmla="*/ 0 60000 65536"/>
                      <a:gd name="T15" fmla="*/ 0 w 44"/>
                      <a:gd name="T16" fmla="*/ 0 h 161"/>
                      <a:gd name="T17" fmla="*/ 44 w 44"/>
                      <a:gd name="T18" fmla="*/ 161 h 161"/>
                    </a:gdLst>
                    <a:ahLst/>
                    <a:cxnLst>
                      <a:cxn ang="T10">
                        <a:pos x="T0" y="T1"/>
                      </a:cxn>
                      <a:cxn ang="T11">
                        <a:pos x="T2" y="T3"/>
                      </a:cxn>
                      <a:cxn ang="T12">
                        <a:pos x="T4" y="T5"/>
                      </a:cxn>
                      <a:cxn ang="T13">
                        <a:pos x="T6" y="T7"/>
                      </a:cxn>
                      <a:cxn ang="T14">
                        <a:pos x="T8" y="T9"/>
                      </a:cxn>
                    </a:cxnLst>
                    <a:rect l="T15" t="T16" r="T17" b="T18"/>
                    <a:pathLst>
                      <a:path w="44" h="161">
                        <a:moveTo>
                          <a:pt x="0" y="0"/>
                        </a:moveTo>
                        <a:lnTo>
                          <a:pt x="0" y="161"/>
                        </a:lnTo>
                        <a:lnTo>
                          <a:pt x="44" y="161"/>
                        </a:lnTo>
                        <a:lnTo>
                          <a:pt x="44" y="64"/>
                        </a:lnTo>
                        <a:lnTo>
                          <a:pt x="0" y="0"/>
                        </a:lnTo>
                        <a:close/>
                      </a:path>
                    </a:pathLst>
                  </a:custGeom>
                  <a:solidFill>
                    <a:srgbClr val="FFFFFF"/>
                  </a:solidFill>
                  <a:ln w="9525">
                    <a:noFill/>
                    <a:round/>
                    <a:headEnd/>
                    <a:tailEnd/>
                  </a:ln>
                </p:spPr>
                <p:txBody>
                  <a:bodyPr/>
                  <a:lstStyle/>
                  <a:p>
                    <a:endParaRPr lang="fr-FR"/>
                  </a:p>
                </p:txBody>
              </p:sp>
            </p:grpSp>
            <p:grpSp>
              <p:nvGrpSpPr>
                <p:cNvPr id="53533" name="Group 120"/>
                <p:cNvGrpSpPr>
                  <a:grpSpLocks/>
                </p:cNvGrpSpPr>
                <p:nvPr/>
              </p:nvGrpSpPr>
              <p:grpSpPr bwMode="auto">
                <a:xfrm>
                  <a:off x="1004" y="2510"/>
                  <a:ext cx="116" cy="77"/>
                  <a:chOff x="1004" y="2510"/>
                  <a:chExt cx="116" cy="77"/>
                </a:xfrm>
              </p:grpSpPr>
              <p:sp>
                <p:nvSpPr>
                  <p:cNvPr id="53543" name="Freeform 121"/>
                  <p:cNvSpPr>
                    <a:spLocks/>
                  </p:cNvSpPr>
                  <p:nvPr/>
                </p:nvSpPr>
                <p:spPr bwMode="auto">
                  <a:xfrm>
                    <a:off x="1106" y="2510"/>
                    <a:ext cx="14" cy="62"/>
                  </a:xfrm>
                  <a:custGeom>
                    <a:avLst/>
                    <a:gdLst>
                      <a:gd name="T0" fmla="*/ 0 w 57"/>
                      <a:gd name="T1" fmla="*/ 0 h 188"/>
                      <a:gd name="T2" fmla="*/ 0 w 57"/>
                      <a:gd name="T3" fmla="*/ 2 h 188"/>
                      <a:gd name="T4" fmla="*/ 0 w 57"/>
                      <a:gd name="T5" fmla="*/ 2 h 188"/>
                      <a:gd name="T6" fmla="*/ 0 w 57"/>
                      <a:gd name="T7" fmla="*/ 1 h 188"/>
                      <a:gd name="T8" fmla="*/ 0 w 57"/>
                      <a:gd name="T9" fmla="*/ 0 h 188"/>
                      <a:gd name="T10" fmla="*/ 0 60000 65536"/>
                      <a:gd name="T11" fmla="*/ 0 60000 65536"/>
                      <a:gd name="T12" fmla="*/ 0 60000 65536"/>
                      <a:gd name="T13" fmla="*/ 0 60000 65536"/>
                      <a:gd name="T14" fmla="*/ 0 60000 65536"/>
                      <a:gd name="T15" fmla="*/ 0 w 57"/>
                      <a:gd name="T16" fmla="*/ 0 h 188"/>
                      <a:gd name="T17" fmla="*/ 57 w 57"/>
                      <a:gd name="T18" fmla="*/ 188 h 188"/>
                    </a:gdLst>
                    <a:ahLst/>
                    <a:cxnLst>
                      <a:cxn ang="T10">
                        <a:pos x="T0" y="T1"/>
                      </a:cxn>
                      <a:cxn ang="T11">
                        <a:pos x="T2" y="T3"/>
                      </a:cxn>
                      <a:cxn ang="T12">
                        <a:pos x="T4" y="T5"/>
                      </a:cxn>
                      <a:cxn ang="T13">
                        <a:pos x="T6" y="T7"/>
                      </a:cxn>
                      <a:cxn ang="T14">
                        <a:pos x="T8" y="T9"/>
                      </a:cxn>
                    </a:cxnLst>
                    <a:rect l="T15" t="T16" r="T17" b="T18"/>
                    <a:pathLst>
                      <a:path w="57" h="188">
                        <a:moveTo>
                          <a:pt x="0" y="0"/>
                        </a:moveTo>
                        <a:lnTo>
                          <a:pt x="0" y="188"/>
                        </a:lnTo>
                        <a:lnTo>
                          <a:pt x="57" y="188"/>
                        </a:lnTo>
                        <a:lnTo>
                          <a:pt x="57" y="54"/>
                        </a:lnTo>
                        <a:lnTo>
                          <a:pt x="0" y="0"/>
                        </a:lnTo>
                        <a:close/>
                      </a:path>
                    </a:pathLst>
                  </a:custGeom>
                  <a:solidFill>
                    <a:srgbClr val="FFFFFF"/>
                  </a:solidFill>
                  <a:ln w="9525">
                    <a:noFill/>
                    <a:round/>
                    <a:headEnd/>
                    <a:tailEnd/>
                  </a:ln>
                </p:spPr>
                <p:txBody>
                  <a:bodyPr/>
                  <a:lstStyle/>
                  <a:p>
                    <a:endParaRPr lang="fr-FR"/>
                  </a:p>
                </p:txBody>
              </p:sp>
              <p:sp>
                <p:nvSpPr>
                  <p:cNvPr id="53544" name="Freeform 122"/>
                  <p:cNvSpPr>
                    <a:spLocks/>
                  </p:cNvSpPr>
                  <p:nvPr/>
                </p:nvSpPr>
                <p:spPr bwMode="auto">
                  <a:xfrm>
                    <a:off x="1086" y="2513"/>
                    <a:ext cx="13" cy="63"/>
                  </a:xfrm>
                  <a:custGeom>
                    <a:avLst/>
                    <a:gdLst>
                      <a:gd name="T0" fmla="*/ 0 w 54"/>
                      <a:gd name="T1" fmla="*/ 0 h 189"/>
                      <a:gd name="T2" fmla="*/ 0 w 54"/>
                      <a:gd name="T3" fmla="*/ 2 h 189"/>
                      <a:gd name="T4" fmla="*/ 0 w 54"/>
                      <a:gd name="T5" fmla="*/ 2 h 189"/>
                      <a:gd name="T6" fmla="*/ 0 w 54"/>
                      <a:gd name="T7" fmla="*/ 1 h 189"/>
                      <a:gd name="T8" fmla="*/ 0 w 54"/>
                      <a:gd name="T9" fmla="*/ 0 h 189"/>
                      <a:gd name="T10" fmla="*/ 0 60000 65536"/>
                      <a:gd name="T11" fmla="*/ 0 60000 65536"/>
                      <a:gd name="T12" fmla="*/ 0 60000 65536"/>
                      <a:gd name="T13" fmla="*/ 0 60000 65536"/>
                      <a:gd name="T14" fmla="*/ 0 60000 65536"/>
                      <a:gd name="T15" fmla="*/ 0 w 54"/>
                      <a:gd name="T16" fmla="*/ 0 h 189"/>
                      <a:gd name="T17" fmla="*/ 54 w 54"/>
                      <a:gd name="T18" fmla="*/ 189 h 189"/>
                    </a:gdLst>
                    <a:ahLst/>
                    <a:cxnLst>
                      <a:cxn ang="T10">
                        <a:pos x="T0" y="T1"/>
                      </a:cxn>
                      <a:cxn ang="T11">
                        <a:pos x="T2" y="T3"/>
                      </a:cxn>
                      <a:cxn ang="T12">
                        <a:pos x="T4" y="T5"/>
                      </a:cxn>
                      <a:cxn ang="T13">
                        <a:pos x="T6" y="T7"/>
                      </a:cxn>
                      <a:cxn ang="T14">
                        <a:pos x="T8" y="T9"/>
                      </a:cxn>
                    </a:cxnLst>
                    <a:rect l="T15" t="T16" r="T17" b="T18"/>
                    <a:pathLst>
                      <a:path w="54" h="189">
                        <a:moveTo>
                          <a:pt x="0" y="0"/>
                        </a:moveTo>
                        <a:lnTo>
                          <a:pt x="0" y="189"/>
                        </a:lnTo>
                        <a:lnTo>
                          <a:pt x="54" y="189"/>
                        </a:lnTo>
                        <a:lnTo>
                          <a:pt x="54" y="55"/>
                        </a:lnTo>
                        <a:lnTo>
                          <a:pt x="0" y="0"/>
                        </a:lnTo>
                        <a:close/>
                      </a:path>
                    </a:pathLst>
                  </a:custGeom>
                  <a:solidFill>
                    <a:srgbClr val="FFFFFF"/>
                  </a:solidFill>
                  <a:ln w="9525">
                    <a:noFill/>
                    <a:round/>
                    <a:headEnd/>
                    <a:tailEnd/>
                  </a:ln>
                </p:spPr>
                <p:txBody>
                  <a:bodyPr/>
                  <a:lstStyle/>
                  <a:p>
                    <a:endParaRPr lang="fr-FR"/>
                  </a:p>
                </p:txBody>
              </p:sp>
              <p:sp>
                <p:nvSpPr>
                  <p:cNvPr id="53545" name="Freeform 123"/>
                  <p:cNvSpPr>
                    <a:spLocks/>
                  </p:cNvSpPr>
                  <p:nvPr/>
                </p:nvSpPr>
                <p:spPr bwMode="auto">
                  <a:xfrm>
                    <a:off x="1066" y="2516"/>
                    <a:ext cx="14" cy="63"/>
                  </a:xfrm>
                  <a:custGeom>
                    <a:avLst/>
                    <a:gdLst>
                      <a:gd name="T0" fmla="*/ 0 w 56"/>
                      <a:gd name="T1" fmla="*/ 0 h 190"/>
                      <a:gd name="T2" fmla="*/ 0 w 56"/>
                      <a:gd name="T3" fmla="*/ 2 h 190"/>
                      <a:gd name="T4" fmla="*/ 0 w 56"/>
                      <a:gd name="T5" fmla="*/ 2 h 190"/>
                      <a:gd name="T6" fmla="*/ 0 w 56"/>
                      <a:gd name="T7" fmla="*/ 1 h 190"/>
                      <a:gd name="T8" fmla="*/ 0 w 56"/>
                      <a:gd name="T9" fmla="*/ 0 h 190"/>
                      <a:gd name="T10" fmla="*/ 0 60000 65536"/>
                      <a:gd name="T11" fmla="*/ 0 60000 65536"/>
                      <a:gd name="T12" fmla="*/ 0 60000 65536"/>
                      <a:gd name="T13" fmla="*/ 0 60000 65536"/>
                      <a:gd name="T14" fmla="*/ 0 60000 65536"/>
                      <a:gd name="T15" fmla="*/ 0 w 56"/>
                      <a:gd name="T16" fmla="*/ 0 h 190"/>
                      <a:gd name="T17" fmla="*/ 56 w 56"/>
                      <a:gd name="T18" fmla="*/ 190 h 190"/>
                    </a:gdLst>
                    <a:ahLst/>
                    <a:cxnLst>
                      <a:cxn ang="T10">
                        <a:pos x="T0" y="T1"/>
                      </a:cxn>
                      <a:cxn ang="T11">
                        <a:pos x="T2" y="T3"/>
                      </a:cxn>
                      <a:cxn ang="T12">
                        <a:pos x="T4" y="T5"/>
                      </a:cxn>
                      <a:cxn ang="T13">
                        <a:pos x="T6" y="T7"/>
                      </a:cxn>
                      <a:cxn ang="T14">
                        <a:pos x="T8" y="T9"/>
                      </a:cxn>
                    </a:cxnLst>
                    <a:rect l="T15" t="T16" r="T17" b="T18"/>
                    <a:pathLst>
                      <a:path w="56" h="190">
                        <a:moveTo>
                          <a:pt x="0" y="0"/>
                        </a:moveTo>
                        <a:lnTo>
                          <a:pt x="0" y="190"/>
                        </a:lnTo>
                        <a:lnTo>
                          <a:pt x="56" y="190"/>
                        </a:lnTo>
                        <a:lnTo>
                          <a:pt x="56" y="55"/>
                        </a:lnTo>
                        <a:lnTo>
                          <a:pt x="0" y="0"/>
                        </a:lnTo>
                        <a:close/>
                      </a:path>
                    </a:pathLst>
                  </a:custGeom>
                  <a:solidFill>
                    <a:srgbClr val="FFFFFF"/>
                  </a:solidFill>
                  <a:ln w="9525">
                    <a:noFill/>
                    <a:round/>
                    <a:headEnd/>
                    <a:tailEnd/>
                  </a:ln>
                </p:spPr>
                <p:txBody>
                  <a:bodyPr/>
                  <a:lstStyle/>
                  <a:p>
                    <a:endParaRPr lang="fr-FR"/>
                  </a:p>
                </p:txBody>
              </p:sp>
              <p:sp>
                <p:nvSpPr>
                  <p:cNvPr id="53546" name="Freeform 124"/>
                  <p:cNvSpPr>
                    <a:spLocks/>
                  </p:cNvSpPr>
                  <p:nvPr/>
                </p:nvSpPr>
                <p:spPr bwMode="auto">
                  <a:xfrm>
                    <a:off x="1045" y="2518"/>
                    <a:ext cx="14" cy="63"/>
                  </a:xfrm>
                  <a:custGeom>
                    <a:avLst/>
                    <a:gdLst>
                      <a:gd name="T0" fmla="*/ 0 w 57"/>
                      <a:gd name="T1" fmla="*/ 0 h 190"/>
                      <a:gd name="T2" fmla="*/ 0 w 57"/>
                      <a:gd name="T3" fmla="*/ 2 h 190"/>
                      <a:gd name="T4" fmla="*/ 0 w 57"/>
                      <a:gd name="T5" fmla="*/ 2 h 190"/>
                      <a:gd name="T6" fmla="*/ 0 w 57"/>
                      <a:gd name="T7" fmla="*/ 1 h 190"/>
                      <a:gd name="T8" fmla="*/ 0 w 57"/>
                      <a:gd name="T9" fmla="*/ 0 h 190"/>
                      <a:gd name="T10" fmla="*/ 0 60000 65536"/>
                      <a:gd name="T11" fmla="*/ 0 60000 65536"/>
                      <a:gd name="T12" fmla="*/ 0 60000 65536"/>
                      <a:gd name="T13" fmla="*/ 0 60000 65536"/>
                      <a:gd name="T14" fmla="*/ 0 60000 65536"/>
                      <a:gd name="T15" fmla="*/ 0 w 57"/>
                      <a:gd name="T16" fmla="*/ 0 h 190"/>
                      <a:gd name="T17" fmla="*/ 57 w 57"/>
                      <a:gd name="T18" fmla="*/ 190 h 190"/>
                    </a:gdLst>
                    <a:ahLst/>
                    <a:cxnLst>
                      <a:cxn ang="T10">
                        <a:pos x="T0" y="T1"/>
                      </a:cxn>
                      <a:cxn ang="T11">
                        <a:pos x="T2" y="T3"/>
                      </a:cxn>
                      <a:cxn ang="T12">
                        <a:pos x="T4" y="T5"/>
                      </a:cxn>
                      <a:cxn ang="T13">
                        <a:pos x="T6" y="T7"/>
                      </a:cxn>
                      <a:cxn ang="T14">
                        <a:pos x="T8" y="T9"/>
                      </a:cxn>
                    </a:cxnLst>
                    <a:rect l="T15" t="T16" r="T17" b="T18"/>
                    <a:pathLst>
                      <a:path w="57" h="190">
                        <a:moveTo>
                          <a:pt x="0" y="0"/>
                        </a:moveTo>
                        <a:lnTo>
                          <a:pt x="0" y="190"/>
                        </a:lnTo>
                        <a:lnTo>
                          <a:pt x="57" y="190"/>
                        </a:lnTo>
                        <a:lnTo>
                          <a:pt x="57" y="54"/>
                        </a:lnTo>
                        <a:lnTo>
                          <a:pt x="0" y="0"/>
                        </a:lnTo>
                        <a:close/>
                      </a:path>
                    </a:pathLst>
                  </a:custGeom>
                  <a:solidFill>
                    <a:srgbClr val="FFFFFF"/>
                  </a:solidFill>
                  <a:ln w="9525">
                    <a:noFill/>
                    <a:round/>
                    <a:headEnd/>
                    <a:tailEnd/>
                  </a:ln>
                </p:spPr>
                <p:txBody>
                  <a:bodyPr/>
                  <a:lstStyle/>
                  <a:p>
                    <a:endParaRPr lang="fr-FR"/>
                  </a:p>
                </p:txBody>
              </p:sp>
              <p:sp>
                <p:nvSpPr>
                  <p:cNvPr id="53547" name="Freeform 125"/>
                  <p:cNvSpPr>
                    <a:spLocks/>
                  </p:cNvSpPr>
                  <p:nvPr/>
                </p:nvSpPr>
                <p:spPr bwMode="auto">
                  <a:xfrm>
                    <a:off x="1025" y="2522"/>
                    <a:ext cx="14" cy="62"/>
                  </a:xfrm>
                  <a:custGeom>
                    <a:avLst/>
                    <a:gdLst>
                      <a:gd name="T0" fmla="*/ 0 w 56"/>
                      <a:gd name="T1" fmla="*/ 0 h 188"/>
                      <a:gd name="T2" fmla="*/ 0 w 56"/>
                      <a:gd name="T3" fmla="*/ 2 h 188"/>
                      <a:gd name="T4" fmla="*/ 0 w 56"/>
                      <a:gd name="T5" fmla="*/ 2 h 188"/>
                      <a:gd name="T6" fmla="*/ 0 w 56"/>
                      <a:gd name="T7" fmla="*/ 1 h 188"/>
                      <a:gd name="T8" fmla="*/ 0 w 56"/>
                      <a:gd name="T9" fmla="*/ 0 h 188"/>
                      <a:gd name="T10" fmla="*/ 0 60000 65536"/>
                      <a:gd name="T11" fmla="*/ 0 60000 65536"/>
                      <a:gd name="T12" fmla="*/ 0 60000 65536"/>
                      <a:gd name="T13" fmla="*/ 0 60000 65536"/>
                      <a:gd name="T14" fmla="*/ 0 60000 65536"/>
                      <a:gd name="T15" fmla="*/ 0 w 56"/>
                      <a:gd name="T16" fmla="*/ 0 h 188"/>
                      <a:gd name="T17" fmla="*/ 56 w 56"/>
                      <a:gd name="T18" fmla="*/ 188 h 188"/>
                    </a:gdLst>
                    <a:ahLst/>
                    <a:cxnLst>
                      <a:cxn ang="T10">
                        <a:pos x="T0" y="T1"/>
                      </a:cxn>
                      <a:cxn ang="T11">
                        <a:pos x="T2" y="T3"/>
                      </a:cxn>
                      <a:cxn ang="T12">
                        <a:pos x="T4" y="T5"/>
                      </a:cxn>
                      <a:cxn ang="T13">
                        <a:pos x="T6" y="T7"/>
                      </a:cxn>
                      <a:cxn ang="T14">
                        <a:pos x="T8" y="T9"/>
                      </a:cxn>
                    </a:cxnLst>
                    <a:rect l="T15" t="T16" r="T17" b="T18"/>
                    <a:pathLst>
                      <a:path w="56" h="188">
                        <a:moveTo>
                          <a:pt x="0" y="0"/>
                        </a:moveTo>
                        <a:lnTo>
                          <a:pt x="0" y="188"/>
                        </a:lnTo>
                        <a:lnTo>
                          <a:pt x="56" y="188"/>
                        </a:lnTo>
                        <a:lnTo>
                          <a:pt x="56" y="54"/>
                        </a:lnTo>
                        <a:lnTo>
                          <a:pt x="0" y="0"/>
                        </a:lnTo>
                        <a:close/>
                      </a:path>
                    </a:pathLst>
                  </a:custGeom>
                  <a:solidFill>
                    <a:srgbClr val="FFFFFF"/>
                  </a:solidFill>
                  <a:ln w="9525">
                    <a:noFill/>
                    <a:round/>
                    <a:headEnd/>
                    <a:tailEnd/>
                  </a:ln>
                </p:spPr>
                <p:txBody>
                  <a:bodyPr/>
                  <a:lstStyle/>
                  <a:p>
                    <a:endParaRPr lang="fr-FR"/>
                  </a:p>
                </p:txBody>
              </p:sp>
              <p:sp>
                <p:nvSpPr>
                  <p:cNvPr id="53548" name="Freeform 126"/>
                  <p:cNvSpPr>
                    <a:spLocks/>
                  </p:cNvSpPr>
                  <p:nvPr/>
                </p:nvSpPr>
                <p:spPr bwMode="auto">
                  <a:xfrm>
                    <a:off x="1004" y="2524"/>
                    <a:ext cx="14" cy="63"/>
                  </a:xfrm>
                  <a:custGeom>
                    <a:avLst/>
                    <a:gdLst>
                      <a:gd name="T0" fmla="*/ 0 w 57"/>
                      <a:gd name="T1" fmla="*/ 0 h 190"/>
                      <a:gd name="T2" fmla="*/ 0 w 57"/>
                      <a:gd name="T3" fmla="*/ 2 h 190"/>
                      <a:gd name="T4" fmla="*/ 0 w 57"/>
                      <a:gd name="T5" fmla="*/ 2 h 190"/>
                      <a:gd name="T6" fmla="*/ 0 w 57"/>
                      <a:gd name="T7" fmla="*/ 1 h 190"/>
                      <a:gd name="T8" fmla="*/ 0 w 57"/>
                      <a:gd name="T9" fmla="*/ 0 h 190"/>
                      <a:gd name="T10" fmla="*/ 0 60000 65536"/>
                      <a:gd name="T11" fmla="*/ 0 60000 65536"/>
                      <a:gd name="T12" fmla="*/ 0 60000 65536"/>
                      <a:gd name="T13" fmla="*/ 0 60000 65536"/>
                      <a:gd name="T14" fmla="*/ 0 60000 65536"/>
                      <a:gd name="T15" fmla="*/ 0 w 57"/>
                      <a:gd name="T16" fmla="*/ 0 h 190"/>
                      <a:gd name="T17" fmla="*/ 57 w 57"/>
                      <a:gd name="T18" fmla="*/ 190 h 190"/>
                    </a:gdLst>
                    <a:ahLst/>
                    <a:cxnLst>
                      <a:cxn ang="T10">
                        <a:pos x="T0" y="T1"/>
                      </a:cxn>
                      <a:cxn ang="T11">
                        <a:pos x="T2" y="T3"/>
                      </a:cxn>
                      <a:cxn ang="T12">
                        <a:pos x="T4" y="T5"/>
                      </a:cxn>
                      <a:cxn ang="T13">
                        <a:pos x="T6" y="T7"/>
                      </a:cxn>
                      <a:cxn ang="T14">
                        <a:pos x="T8" y="T9"/>
                      </a:cxn>
                    </a:cxnLst>
                    <a:rect l="T15" t="T16" r="T17" b="T18"/>
                    <a:pathLst>
                      <a:path w="57" h="190">
                        <a:moveTo>
                          <a:pt x="0" y="0"/>
                        </a:moveTo>
                        <a:lnTo>
                          <a:pt x="0" y="190"/>
                        </a:lnTo>
                        <a:lnTo>
                          <a:pt x="57" y="190"/>
                        </a:lnTo>
                        <a:lnTo>
                          <a:pt x="57" y="55"/>
                        </a:lnTo>
                        <a:lnTo>
                          <a:pt x="0" y="0"/>
                        </a:lnTo>
                        <a:close/>
                      </a:path>
                    </a:pathLst>
                  </a:custGeom>
                  <a:solidFill>
                    <a:srgbClr val="FFFFFF"/>
                  </a:solidFill>
                  <a:ln w="9525">
                    <a:noFill/>
                    <a:round/>
                    <a:headEnd/>
                    <a:tailEnd/>
                  </a:ln>
                </p:spPr>
                <p:txBody>
                  <a:bodyPr/>
                  <a:lstStyle/>
                  <a:p>
                    <a:endParaRPr lang="fr-FR"/>
                  </a:p>
                </p:txBody>
              </p:sp>
            </p:grpSp>
            <p:grpSp>
              <p:nvGrpSpPr>
                <p:cNvPr id="53534" name="Group 127"/>
                <p:cNvGrpSpPr>
                  <a:grpSpLocks/>
                </p:cNvGrpSpPr>
                <p:nvPr/>
              </p:nvGrpSpPr>
              <p:grpSpPr bwMode="auto">
                <a:xfrm>
                  <a:off x="1275" y="2467"/>
                  <a:ext cx="150" cy="81"/>
                  <a:chOff x="1275" y="2467"/>
                  <a:chExt cx="150" cy="81"/>
                </a:xfrm>
              </p:grpSpPr>
              <p:sp>
                <p:nvSpPr>
                  <p:cNvPr id="53538" name="Freeform 128"/>
                  <p:cNvSpPr>
                    <a:spLocks/>
                  </p:cNvSpPr>
                  <p:nvPr/>
                </p:nvSpPr>
                <p:spPr bwMode="auto">
                  <a:xfrm>
                    <a:off x="1410" y="2467"/>
                    <a:ext cx="15" cy="61"/>
                  </a:xfrm>
                  <a:custGeom>
                    <a:avLst/>
                    <a:gdLst>
                      <a:gd name="T0" fmla="*/ 0 w 57"/>
                      <a:gd name="T1" fmla="*/ 0 h 182"/>
                      <a:gd name="T2" fmla="*/ 0 w 57"/>
                      <a:gd name="T3" fmla="*/ 2 h 182"/>
                      <a:gd name="T4" fmla="*/ 0 w 57"/>
                      <a:gd name="T5" fmla="*/ 2 h 182"/>
                      <a:gd name="T6" fmla="*/ 0 w 57"/>
                      <a:gd name="T7" fmla="*/ 1 h 182"/>
                      <a:gd name="T8" fmla="*/ 0 w 57"/>
                      <a:gd name="T9" fmla="*/ 0 h 182"/>
                      <a:gd name="T10" fmla="*/ 0 60000 65536"/>
                      <a:gd name="T11" fmla="*/ 0 60000 65536"/>
                      <a:gd name="T12" fmla="*/ 0 60000 65536"/>
                      <a:gd name="T13" fmla="*/ 0 60000 65536"/>
                      <a:gd name="T14" fmla="*/ 0 60000 65536"/>
                      <a:gd name="T15" fmla="*/ 0 w 57"/>
                      <a:gd name="T16" fmla="*/ 0 h 182"/>
                      <a:gd name="T17" fmla="*/ 57 w 57"/>
                      <a:gd name="T18" fmla="*/ 182 h 182"/>
                    </a:gdLst>
                    <a:ahLst/>
                    <a:cxnLst>
                      <a:cxn ang="T10">
                        <a:pos x="T0" y="T1"/>
                      </a:cxn>
                      <a:cxn ang="T11">
                        <a:pos x="T2" y="T3"/>
                      </a:cxn>
                      <a:cxn ang="T12">
                        <a:pos x="T4" y="T5"/>
                      </a:cxn>
                      <a:cxn ang="T13">
                        <a:pos x="T6" y="T7"/>
                      </a:cxn>
                      <a:cxn ang="T14">
                        <a:pos x="T8" y="T9"/>
                      </a:cxn>
                    </a:cxnLst>
                    <a:rect l="T15" t="T16" r="T17" b="T18"/>
                    <a:pathLst>
                      <a:path w="57" h="182">
                        <a:moveTo>
                          <a:pt x="0" y="0"/>
                        </a:moveTo>
                        <a:lnTo>
                          <a:pt x="0" y="182"/>
                        </a:lnTo>
                        <a:lnTo>
                          <a:pt x="57" y="182"/>
                        </a:lnTo>
                        <a:lnTo>
                          <a:pt x="57" y="41"/>
                        </a:lnTo>
                        <a:lnTo>
                          <a:pt x="0" y="0"/>
                        </a:lnTo>
                        <a:close/>
                      </a:path>
                    </a:pathLst>
                  </a:custGeom>
                  <a:solidFill>
                    <a:srgbClr val="FFFFFF"/>
                  </a:solidFill>
                  <a:ln w="9525">
                    <a:noFill/>
                    <a:round/>
                    <a:headEnd/>
                    <a:tailEnd/>
                  </a:ln>
                </p:spPr>
                <p:txBody>
                  <a:bodyPr/>
                  <a:lstStyle/>
                  <a:p>
                    <a:endParaRPr lang="fr-FR"/>
                  </a:p>
                </p:txBody>
              </p:sp>
              <p:sp>
                <p:nvSpPr>
                  <p:cNvPr id="53539" name="Freeform 129"/>
                  <p:cNvSpPr>
                    <a:spLocks/>
                  </p:cNvSpPr>
                  <p:nvPr/>
                </p:nvSpPr>
                <p:spPr bwMode="auto">
                  <a:xfrm>
                    <a:off x="1376" y="2471"/>
                    <a:ext cx="15" cy="61"/>
                  </a:xfrm>
                  <a:custGeom>
                    <a:avLst/>
                    <a:gdLst>
                      <a:gd name="T0" fmla="*/ 0 w 57"/>
                      <a:gd name="T1" fmla="*/ 0 h 182"/>
                      <a:gd name="T2" fmla="*/ 0 w 57"/>
                      <a:gd name="T3" fmla="*/ 2 h 182"/>
                      <a:gd name="T4" fmla="*/ 0 w 57"/>
                      <a:gd name="T5" fmla="*/ 2 h 182"/>
                      <a:gd name="T6" fmla="*/ 0 w 57"/>
                      <a:gd name="T7" fmla="*/ 1 h 182"/>
                      <a:gd name="T8" fmla="*/ 0 w 57"/>
                      <a:gd name="T9" fmla="*/ 0 h 182"/>
                      <a:gd name="T10" fmla="*/ 0 60000 65536"/>
                      <a:gd name="T11" fmla="*/ 0 60000 65536"/>
                      <a:gd name="T12" fmla="*/ 0 60000 65536"/>
                      <a:gd name="T13" fmla="*/ 0 60000 65536"/>
                      <a:gd name="T14" fmla="*/ 0 60000 65536"/>
                      <a:gd name="T15" fmla="*/ 0 w 57"/>
                      <a:gd name="T16" fmla="*/ 0 h 182"/>
                      <a:gd name="T17" fmla="*/ 57 w 57"/>
                      <a:gd name="T18" fmla="*/ 182 h 182"/>
                    </a:gdLst>
                    <a:ahLst/>
                    <a:cxnLst>
                      <a:cxn ang="T10">
                        <a:pos x="T0" y="T1"/>
                      </a:cxn>
                      <a:cxn ang="T11">
                        <a:pos x="T2" y="T3"/>
                      </a:cxn>
                      <a:cxn ang="T12">
                        <a:pos x="T4" y="T5"/>
                      </a:cxn>
                      <a:cxn ang="T13">
                        <a:pos x="T6" y="T7"/>
                      </a:cxn>
                      <a:cxn ang="T14">
                        <a:pos x="T8" y="T9"/>
                      </a:cxn>
                    </a:cxnLst>
                    <a:rect l="T15" t="T16" r="T17" b="T18"/>
                    <a:pathLst>
                      <a:path w="57" h="182">
                        <a:moveTo>
                          <a:pt x="0" y="0"/>
                        </a:moveTo>
                        <a:lnTo>
                          <a:pt x="0" y="182"/>
                        </a:lnTo>
                        <a:lnTo>
                          <a:pt x="57" y="182"/>
                        </a:lnTo>
                        <a:lnTo>
                          <a:pt x="57" y="41"/>
                        </a:lnTo>
                        <a:lnTo>
                          <a:pt x="0" y="0"/>
                        </a:lnTo>
                        <a:close/>
                      </a:path>
                    </a:pathLst>
                  </a:custGeom>
                  <a:solidFill>
                    <a:srgbClr val="FFFFFF"/>
                  </a:solidFill>
                  <a:ln w="9525">
                    <a:noFill/>
                    <a:round/>
                    <a:headEnd/>
                    <a:tailEnd/>
                  </a:ln>
                </p:spPr>
                <p:txBody>
                  <a:bodyPr/>
                  <a:lstStyle/>
                  <a:p>
                    <a:endParaRPr lang="fr-FR"/>
                  </a:p>
                </p:txBody>
              </p:sp>
              <p:sp>
                <p:nvSpPr>
                  <p:cNvPr id="53540" name="Freeform 130"/>
                  <p:cNvSpPr>
                    <a:spLocks/>
                  </p:cNvSpPr>
                  <p:nvPr/>
                </p:nvSpPr>
                <p:spPr bwMode="auto">
                  <a:xfrm>
                    <a:off x="1342" y="2474"/>
                    <a:ext cx="14" cy="61"/>
                  </a:xfrm>
                  <a:custGeom>
                    <a:avLst/>
                    <a:gdLst>
                      <a:gd name="T0" fmla="*/ 0 w 58"/>
                      <a:gd name="T1" fmla="*/ 0 h 184"/>
                      <a:gd name="T2" fmla="*/ 0 w 58"/>
                      <a:gd name="T3" fmla="*/ 2 h 184"/>
                      <a:gd name="T4" fmla="*/ 0 w 58"/>
                      <a:gd name="T5" fmla="*/ 2 h 184"/>
                      <a:gd name="T6" fmla="*/ 0 w 58"/>
                      <a:gd name="T7" fmla="*/ 1 h 184"/>
                      <a:gd name="T8" fmla="*/ 0 w 58"/>
                      <a:gd name="T9" fmla="*/ 0 h 184"/>
                      <a:gd name="T10" fmla="*/ 0 60000 65536"/>
                      <a:gd name="T11" fmla="*/ 0 60000 65536"/>
                      <a:gd name="T12" fmla="*/ 0 60000 65536"/>
                      <a:gd name="T13" fmla="*/ 0 60000 65536"/>
                      <a:gd name="T14" fmla="*/ 0 60000 65536"/>
                      <a:gd name="T15" fmla="*/ 0 w 58"/>
                      <a:gd name="T16" fmla="*/ 0 h 184"/>
                      <a:gd name="T17" fmla="*/ 58 w 58"/>
                      <a:gd name="T18" fmla="*/ 184 h 184"/>
                    </a:gdLst>
                    <a:ahLst/>
                    <a:cxnLst>
                      <a:cxn ang="T10">
                        <a:pos x="T0" y="T1"/>
                      </a:cxn>
                      <a:cxn ang="T11">
                        <a:pos x="T2" y="T3"/>
                      </a:cxn>
                      <a:cxn ang="T12">
                        <a:pos x="T4" y="T5"/>
                      </a:cxn>
                      <a:cxn ang="T13">
                        <a:pos x="T6" y="T7"/>
                      </a:cxn>
                      <a:cxn ang="T14">
                        <a:pos x="T8" y="T9"/>
                      </a:cxn>
                    </a:cxnLst>
                    <a:rect l="T15" t="T16" r="T17" b="T18"/>
                    <a:pathLst>
                      <a:path w="58" h="184">
                        <a:moveTo>
                          <a:pt x="0" y="0"/>
                        </a:moveTo>
                        <a:lnTo>
                          <a:pt x="0" y="184"/>
                        </a:lnTo>
                        <a:lnTo>
                          <a:pt x="58" y="184"/>
                        </a:lnTo>
                        <a:lnTo>
                          <a:pt x="58" y="42"/>
                        </a:lnTo>
                        <a:lnTo>
                          <a:pt x="0" y="0"/>
                        </a:lnTo>
                        <a:close/>
                      </a:path>
                    </a:pathLst>
                  </a:custGeom>
                  <a:solidFill>
                    <a:srgbClr val="FFFFFF"/>
                  </a:solidFill>
                  <a:ln w="9525">
                    <a:noFill/>
                    <a:round/>
                    <a:headEnd/>
                    <a:tailEnd/>
                  </a:ln>
                </p:spPr>
                <p:txBody>
                  <a:bodyPr/>
                  <a:lstStyle/>
                  <a:p>
                    <a:endParaRPr lang="fr-FR"/>
                  </a:p>
                </p:txBody>
              </p:sp>
              <p:sp>
                <p:nvSpPr>
                  <p:cNvPr id="53541" name="Freeform 131"/>
                  <p:cNvSpPr>
                    <a:spLocks/>
                  </p:cNvSpPr>
                  <p:nvPr/>
                </p:nvSpPr>
                <p:spPr bwMode="auto">
                  <a:xfrm>
                    <a:off x="1307" y="2479"/>
                    <a:ext cx="15" cy="61"/>
                  </a:xfrm>
                  <a:custGeom>
                    <a:avLst/>
                    <a:gdLst>
                      <a:gd name="T0" fmla="*/ 0 w 58"/>
                      <a:gd name="T1" fmla="*/ 0 h 182"/>
                      <a:gd name="T2" fmla="*/ 0 w 58"/>
                      <a:gd name="T3" fmla="*/ 2 h 182"/>
                      <a:gd name="T4" fmla="*/ 0 w 58"/>
                      <a:gd name="T5" fmla="*/ 2 h 182"/>
                      <a:gd name="T6" fmla="*/ 0 w 58"/>
                      <a:gd name="T7" fmla="*/ 1 h 182"/>
                      <a:gd name="T8" fmla="*/ 0 w 58"/>
                      <a:gd name="T9" fmla="*/ 0 h 182"/>
                      <a:gd name="T10" fmla="*/ 0 60000 65536"/>
                      <a:gd name="T11" fmla="*/ 0 60000 65536"/>
                      <a:gd name="T12" fmla="*/ 0 60000 65536"/>
                      <a:gd name="T13" fmla="*/ 0 60000 65536"/>
                      <a:gd name="T14" fmla="*/ 0 60000 65536"/>
                      <a:gd name="T15" fmla="*/ 0 w 58"/>
                      <a:gd name="T16" fmla="*/ 0 h 182"/>
                      <a:gd name="T17" fmla="*/ 58 w 58"/>
                      <a:gd name="T18" fmla="*/ 182 h 182"/>
                    </a:gdLst>
                    <a:ahLst/>
                    <a:cxnLst>
                      <a:cxn ang="T10">
                        <a:pos x="T0" y="T1"/>
                      </a:cxn>
                      <a:cxn ang="T11">
                        <a:pos x="T2" y="T3"/>
                      </a:cxn>
                      <a:cxn ang="T12">
                        <a:pos x="T4" y="T5"/>
                      </a:cxn>
                      <a:cxn ang="T13">
                        <a:pos x="T6" y="T7"/>
                      </a:cxn>
                      <a:cxn ang="T14">
                        <a:pos x="T8" y="T9"/>
                      </a:cxn>
                    </a:cxnLst>
                    <a:rect l="T15" t="T16" r="T17" b="T18"/>
                    <a:pathLst>
                      <a:path w="58" h="182">
                        <a:moveTo>
                          <a:pt x="0" y="0"/>
                        </a:moveTo>
                        <a:lnTo>
                          <a:pt x="0" y="182"/>
                        </a:lnTo>
                        <a:lnTo>
                          <a:pt x="58" y="182"/>
                        </a:lnTo>
                        <a:lnTo>
                          <a:pt x="58" y="42"/>
                        </a:lnTo>
                        <a:lnTo>
                          <a:pt x="0" y="0"/>
                        </a:lnTo>
                        <a:close/>
                      </a:path>
                    </a:pathLst>
                  </a:custGeom>
                  <a:solidFill>
                    <a:srgbClr val="FFFFFF"/>
                  </a:solidFill>
                  <a:ln w="9525">
                    <a:noFill/>
                    <a:round/>
                    <a:headEnd/>
                    <a:tailEnd/>
                  </a:ln>
                </p:spPr>
                <p:txBody>
                  <a:bodyPr/>
                  <a:lstStyle/>
                  <a:p>
                    <a:endParaRPr lang="fr-FR"/>
                  </a:p>
                </p:txBody>
              </p:sp>
              <p:sp>
                <p:nvSpPr>
                  <p:cNvPr id="53542" name="Freeform 132"/>
                  <p:cNvSpPr>
                    <a:spLocks/>
                  </p:cNvSpPr>
                  <p:nvPr/>
                </p:nvSpPr>
                <p:spPr bwMode="auto">
                  <a:xfrm>
                    <a:off x="1275" y="2487"/>
                    <a:ext cx="14" cy="61"/>
                  </a:xfrm>
                  <a:custGeom>
                    <a:avLst/>
                    <a:gdLst>
                      <a:gd name="T0" fmla="*/ 0 w 58"/>
                      <a:gd name="T1" fmla="*/ 0 h 182"/>
                      <a:gd name="T2" fmla="*/ 0 w 58"/>
                      <a:gd name="T3" fmla="*/ 2 h 182"/>
                      <a:gd name="T4" fmla="*/ 0 w 58"/>
                      <a:gd name="T5" fmla="*/ 2 h 182"/>
                      <a:gd name="T6" fmla="*/ 0 w 58"/>
                      <a:gd name="T7" fmla="*/ 0 h 182"/>
                      <a:gd name="T8" fmla="*/ 0 w 58"/>
                      <a:gd name="T9" fmla="*/ 0 h 182"/>
                      <a:gd name="T10" fmla="*/ 0 60000 65536"/>
                      <a:gd name="T11" fmla="*/ 0 60000 65536"/>
                      <a:gd name="T12" fmla="*/ 0 60000 65536"/>
                      <a:gd name="T13" fmla="*/ 0 60000 65536"/>
                      <a:gd name="T14" fmla="*/ 0 60000 65536"/>
                      <a:gd name="T15" fmla="*/ 0 w 58"/>
                      <a:gd name="T16" fmla="*/ 0 h 182"/>
                      <a:gd name="T17" fmla="*/ 58 w 58"/>
                      <a:gd name="T18" fmla="*/ 182 h 182"/>
                    </a:gdLst>
                    <a:ahLst/>
                    <a:cxnLst>
                      <a:cxn ang="T10">
                        <a:pos x="T0" y="T1"/>
                      </a:cxn>
                      <a:cxn ang="T11">
                        <a:pos x="T2" y="T3"/>
                      </a:cxn>
                      <a:cxn ang="T12">
                        <a:pos x="T4" y="T5"/>
                      </a:cxn>
                      <a:cxn ang="T13">
                        <a:pos x="T6" y="T7"/>
                      </a:cxn>
                      <a:cxn ang="T14">
                        <a:pos x="T8" y="T9"/>
                      </a:cxn>
                    </a:cxnLst>
                    <a:rect l="T15" t="T16" r="T17" b="T18"/>
                    <a:pathLst>
                      <a:path w="58" h="182">
                        <a:moveTo>
                          <a:pt x="0" y="0"/>
                        </a:moveTo>
                        <a:lnTo>
                          <a:pt x="0" y="182"/>
                        </a:lnTo>
                        <a:lnTo>
                          <a:pt x="58" y="182"/>
                        </a:lnTo>
                        <a:lnTo>
                          <a:pt x="58" y="40"/>
                        </a:lnTo>
                        <a:lnTo>
                          <a:pt x="0" y="0"/>
                        </a:lnTo>
                        <a:close/>
                      </a:path>
                    </a:pathLst>
                  </a:custGeom>
                  <a:solidFill>
                    <a:srgbClr val="FFFFFF"/>
                  </a:solidFill>
                  <a:ln w="9525">
                    <a:noFill/>
                    <a:round/>
                    <a:headEnd/>
                    <a:tailEnd/>
                  </a:ln>
                </p:spPr>
                <p:txBody>
                  <a:bodyPr/>
                  <a:lstStyle/>
                  <a:p>
                    <a:endParaRPr lang="fr-FR"/>
                  </a:p>
                </p:txBody>
              </p:sp>
            </p:grpSp>
            <p:sp>
              <p:nvSpPr>
                <p:cNvPr id="53535" name="Freeform 133"/>
                <p:cNvSpPr>
                  <a:spLocks/>
                </p:cNvSpPr>
                <p:nvPr/>
              </p:nvSpPr>
              <p:spPr bwMode="auto">
                <a:xfrm>
                  <a:off x="702" y="2515"/>
                  <a:ext cx="764" cy="148"/>
                </a:xfrm>
                <a:custGeom>
                  <a:avLst/>
                  <a:gdLst>
                    <a:gd name="T0" fmla="*/ 12 w 3058"/>
                    <a:gd name="T1" fmla="*/ 3 h 442"/>
                    <a:gd name="T2" fmla="*/ 12 w 3058"/>
                    <a:gd name="T3" fmla="*/ 0 h 442"/>
                    <a:gd name="T4" fmla="*/ 0 w 3058"/>
                    <a:gd name="T5" fmla="*/ 4 h 442"/>
                    <a:gd name="T6" fmla="*/ 0 w 3058"/>
                    <a:gd name="T7" fmla="*/ 6 h 442"/>
                    <a:gd name="T8" fmla="*/ 12 w 3058"/>
                    <a:gd name="T9" fmla="*/ 3 h 442"/>
                    <a:gd name="T10" fmla="*/ 0 60000 65536"/>
                    <a:gd name="T11" fmla="*/ 0 60000 65536"/>
                    <a:gd name="T12" fmla="*/ 0 60000 65536"/>
                    <a:gd name="T13" fmla="*/ 0 60000 65536"/>
                    <a:gd name="T14" fmla="*/ 0 60000 65536"/>
                    <a:gd name="T15" fmla="*/ 0 w 3058"/>
                    <a:gd name="T16" fmla="*/ 0 h 442"/>
                    <a:gd name="T17" fmla="*/ 3058 w 3058"/>
                    <a:gd name="T18" fmla="*/ 442 h 442"/>
                  </a:gdLst>
                  <a:ahLst/>
                  <a:cxnLst>
                    <a:cxn ang="T10">
                      <a:pos x="T0" y="T1"/>
                    </a:cxn>
                    <a:cxn ang="T11">
                      <a:pos x="T2" y="T3"/>
                    </a:cxn>
                    <a:cxn ang="T12">
                      <a:pos x="T4" y="T5"/>
                    </a:cxn>
                    <a:cxn ang="T13">
                      <a:pos x="T6" y="T7"/>
                    </a:cxn>
                    <a:cxn ang="T14">
                      <a:pos x="T8" y="T9"/>
                    </a:cxn>
                  </a:cxnLst>
                  <a:rect l="T15" t="T16" r="T17" b="T18"/>
                  <a:pathLst>
                    <a:path w="3058" h="442">
                      <a:moveTo>
                        <a:pt x="3058" y="243"/>
                      </a:moveTo>
                      <a:lnTo>
                        <a:pt x="3058" y="0"/>
                      </a:lnTo>
                      <a:lnTo>
                        <a:pt x="0" y="323"/>
                      </a:lnTo>
                      <a:lnTo>
                        <a:pt x="0" y="442"/>
                      </a:lnTo>
                      <a:lnTo>
                        <a:pt x="3058" y="243"/>
                      </a:lnTo>
                      <a:close/>
                    </a:path>
                  </a:pathLst>
                </a:custGeom>
                <a:solidFill>
                  <a:srgbClr val="C0C0C0"/>
                </a:solidFill>
                <a:ln w="9525">
                  <a:noFill/>
                  <a:round/>
                  <a:headEnd/>
                  <a:tailEnd/>
                </a:ln>
              </p:spPr>
              <p:txBody>
                <a:bodyPr/>
                <a:lstStyle/>
                <a:p>
                  <a:endParaRPr lang="fr-FR"/>
                </a:p>
              </p:txBody>
            </p:sp>
            <p:sp>
              <p:nvSpPr>
                <p:cNvPr id="53536" name="Freeform 134"/>
                <p:cNvSpPr>
                  <a:spLocks/>
                </p:cNvSpPr>
                <p:nvPr/>
              </p:nvSpPr>
              <p:spPr bwMode="auto">
                <a:xfrm>
                  <a:off x="686" y="2351"/>
                  <a:ext cx="780" cy="245"/>
                </a:xfrm>
                <a:custGeom>
                  <a:avLst/>
                  <a:gdLst>
                    <a:gd name="T0" fmla="*/ 12 w 3120"/>
                    <a:gd name="T1" fmla="*/ 2 h 734"/>
                    <a:gd name="T2" fmla="*/ 12 w 3120"/>
                    <a:gd name="T3" fmla="*/ 0 h 734"/>
                    <a:gd name="T4" fmla="*/ 0 w 3120"/>
                    <a:gd name="T5" fmla="*/ 8 h 734"/>
                    <a:gd name="T6" fmla="*/ 0 w 3120"/>
                    <a:gd name="T7" fmla="*/ 9 h 734"/>
                    <a:gd name="T8" fmla="*/ 12 w 3120"/>
                    <a:gd name="T9" fmla="*/ 2 h 734"/>
                    <a:gd name="T10" fmla="*/ 0 60000 65536"/>
                    <a:gd name="T11" fmla="*/ 0 60000 65536"/>
                    <a:gd name="T12" fmla="*/ 0 60000 65536"/>
                    <a:gd name="T13" fmla="*/ 0 60000 65536"/>
                    <a:gd name="T14" fmla="*/ 0 60000 65536"/>
                    <a:gd name="T15" fmla="*/ 0 w 3120"/>
                    <a:gd name="T16" fmla="*/ 0 h 734"/>
                    <a:gd name="T17" fmla="*/ 3120 w 3120"/>
                    <a:gd name="T18" fmla="*/ 734 h 734"/>
                  </a:gdLst>
                  <a:ahLst/>
                  <a:cxnLst>
                    <a:cxn ang="T10">
                      <a:pos x="T0" y="T1"/>
                    </a:cxn>
                    <a:cxn ang="T11">
                      <a:pos x="T2" y="T3"/>
                    </a:cxn>
                    <a:cxn ang="T12">
                      <a:pos x="T4" y="T5"/>
                    </a:cxn>
                    <a:cxn ang="T13">
                      <a:pos x="T6" y="T7"/>
                    </a:cxn>
                    <a:cxn ang="T14">
                      <a:pos x="T8" y="T9"/>
                    </a:cxn>
                  </a:cxnLst>
                  <a:rect l="T15" t="T16" r="T17" b="T18"/>
                  <a:pathLst>
                    <a:path w="3120" h="734">
                      <a:moveTo>
                        <a:pt x="3120" y="202"/>
                      </a:moveTo>
                      <a:lnTo>
                        <a:pt x="3120" y="0"/>
                      </a:lnTo>
                      <a:lnTo>
                        <a:pt x="0" y="645"/>
                      </a:lnTo>
                      <a:lnTo>
                        <a:pt x="0" y="734"/>
                      </a:lnTo>
                      <a:lnTo>
                        <a:pt x="3120" y="202"/>
                      </a:lnTo>
                      <a:close/>
                    </a:path>
                  </a:pathLst>
                </a:custGeom>
                <a:solidFill>
                  <a:srgbClr val="C0C0C0"/>
                </a:solidFill>
                <a:ln w="9525">
                  <a:noFill/>
                  <a:round/>
                  <a:headEnd/>
                  <a:tailEnd/>
                </a:ln>
              </p:spPr>
              <p:txBody>
                <a:bodyPr/>
                <a:lstStyle/>
                <a:p>
                  <a:endParaRPr lang="fr-FR"/>
                </a:p>
              </p:txBody>
            </p:sp>
            <p:sp>
              <p:nvSpPr>
                <p:cNvPr id="53537" name="Freeform 135"/>
                <p:cNvSpPr>
                  <a:spLocks/>
                </p:cNvSpPr>
                <p:nvPr/>
              </p:nvSpPr>
              <p:spPr bwMode="auto">
                <a:xfrm>
                  <a:off x="670" y="2081"/>
                  <a:ext cx="796" cy="446"/>
                </a:xfrm>
                <a:custGeom>
                  <a:avLst/>
                  <a:gdLst>
                    <a:gd name="T0" fmla="*/ 13 w 3183"/>
                    <a:gd name="T1" fmla="*/ 6 h 1339"/>
                    <a:gd name="T2" fmla="*/ 13 w 3183"/>
                    <a:gd name="T3" fmla="*/ 0 h 1339"/>
                    <a:gd name="T4" fmla="*/ 0 w 3183"/>
                    <a:gd name="T5" fmla="*/ 14 h 1339"/>
                    <a:gd name="T6" fmla="*/ 0 w 3183"/>
                    <a:gd name="T7" fmla="*/ 17 h 1339"/>
                    <a:gd name="T8" fmla="*/ 13 w 3183"/>
                    <a:gd name="T9" fmla="*/ 6 h 1339"/>
                    <a:gd name="T10" fmla="*/ 0 60000 65536"/>
                    <a:gd name="T11" fmla="*/ 0 60000 65536"/>
                    <a:gd name="T12" fmla="*/ 0 60000 65536"/>
                    <a:gd name="T13" fmla="*/ 0 60000 65536"/>
                    <a:gd name="T14" fmla="*/ 0 60000 65536"/>
                    <a:gd name="T15" fmla="*/ 0 w 3183"/>
                    <a:gd name="T16" fmla="*/ 0 h 1339"/>
                    <a:gd name="T17" fmla="*/ 3183 w 3183"/>
                    <a:gd name="T18" fmla="*/ 1339 h 1339"/>
                  </a:gdLst>
                  <a:ahLst/>
                  <a:cxnLst>
                    <a:cxn ang="T10">
                      <a:pos x="T0" y="T1"/>
                    </a:cxn>
                    <a:cxn ang="T11">
                      <a:pos x="T2" y="T3"/>
                    </a:cxn>
                    <a:cxn ang="T12">
                      <a:pos x="T4" y="T5"/>
                    </a:cxn>
                    <a:cxn ang="T13">
                      <a:pos x="T6" y="T7"/>
                    </a:cxn>
                    <a:cxn ang="T14">
                      <a:pos x="T8" y="T9"/>
                    </a:cxn>
                  </a:cxnLst>
                  <a:rect l="T15" t="T16" r="T17" b="T18"/>
                  <a:pathLst>
                    <a:path w="3183" h="1339">
                      <a:moveTo>
                        <a:pt x="3183" y="471"/>
                      </a:moveTo>
                      <a:lnTo>
                        <a:pt x="3183" y="0"/>
                      </a:lnTo>
                      <a:lnTo>
                        <a:pt x="0" y="1166"/>
                      </a:lnTo>
                      <a:lnTo>
                        <a:pt x="0" y="1339"/>
                      </a:lnTo>
                      <a:lnTo>
                        <a:pt x="3183" y="471"/>
                      </a:lnTo>
                      <a:close/>
                    </a:path>
                  </a:pathLst>
                </a:custGeom>
                <a:solidFill>
                  <a:srgbClr val="9F9F9F"/>
                </a:solidFill>
                <a:ln w="9525">
                  <a:noFill/>
                  <a:round/>
                  <a:headEnd/>
                  <a:tailEnd/>
                </a:ln>
              </p:spPr>
              <p:txBody>
                <a:bodyPr/>
                <a:lstStyle/>
                <a:p>
                  <a:endParaRPr lang="fr-FR"/>
                </a:p>
              </p:txBody>
            </p:sp>
          </p:grpSp>
          <p:grpSp>
            <p:nvGrpSpPr>
              <p:cNvPr id="53470" name="Group 136"/>
              <p:cNvGrpSpPr>
                <a:grpSpLocks/>
              </p:cNvGrpSpPr>
              <p:nvPr/>
            </p:nvGrpSpPr>
            <p:grpSpPr bwMode="auto">
              <a:xfrm>
                <a:off x="1466" y="2081"/>
                <a:ext cx="243" cy="608"/>
                <a:chOff x="1466" y="2081"/>
                <a:chExt cx="243" cy="608"/>
              </a:xfrm>
            </p:grpSpPr>
            <p:sp>
              <p:nvSpPr>
                <p:cNvPr id="53492" name="Freeform 137"/>
                <p:cNvSpPr>
                  <a:spLocks/>
                </p:cNvSpPr>
                <p:nvPr/>
              </p:nvSpPr>
              <p:spPr bwMode="auto">
                <a:xfrm>
                  <a:off x="1467" y="2625"/>
                  <a:ext cx="180" cy="64"/>
                </a:xfrm>
                <a:custGeom>
                  <a:avLst/>
                  <a:gdLst>
                    <a:gd name="T0" fmla="*/ 0 w 720"/>
                    <a:gd name="T1" fmla="*/ 0 h 193"/>
                    <a:gd name="T2" fmla="*/ 3 w 720"/>
                    <a:gd name="T3" fmla="*/ 1 h 193"/>
                    <a:gd name="T4" fmla="*/ 3 w 720"/>
                    <a:gd name="T5" fmla="*/ 2 h 193"/>
                    <a:gd name="T6" fmla="*/ 0 w 720"/>
                    <a:gd name="T7" fmla="*/ 2 h 193"/>
                    <a:gd name="T8" fmla="*/ 0 w 720"/>
                    <a:gd name="T9" fmla="*/ 0 h 193"/>
                    <a:gd name="T10" fmla="*/ 0 60000 65536"/>
                    <a:gd name="T11" fmla="*/ 0 60000 65536"/>
                    <a:gd name="T12" fmla="*/ 0 60000 65536"/>
                    <a:gd name="T13" fmla="*/ 0 60000 65536"/>
                    <a:gd name="T14" fmla="*/ 0 60000 65536"/>
                    <a:gd name="T15" fmla="*/ 0 w 720"/>
                    <a:gd name="T16" fmla="*/ 0 h 193"/>
                    <a:gd name="T17" fmla="*/ 720 w 720"/>
                    <a:gd name="T18" fmla="*/ 193 h 193"/>
                  </a:gdLst>
                  <a:ahLst/>
                  <a:cxnLst>
                    <a:cxn ang="T10">
                      <a:pos x="T0" y="T1"/>
                    </a:cxn>
                    <a:cxn ang="T11">
                      <a:pos x="T2" y="T3"/>
                    </a:cxn>
                    <a:cxn ang="T12">
                      <a:pos x="T4" y="T5"/>
                    </a:cxn>
                    <a:cxn ang="T13">
                      <a:pos x="T6" y="T7"/>
                    </a:cxn>
                    <a:cxn ang="T14">
                      <a:pos x="T8" y="T9"/>
                    </a:cxn>
                  </a:cxnLst>
                  <a:rect l="T15" t="T16" r="T17" b="T18"/>
                  <a:pathLst>
                    <a:path w="720" h="193">
                      <a:moveTo>
                        <a:pt x="0" y="0"/>
                      </a:moveTo>
                      <a:lnTo>
                        <a:pt x="720" y="60"/>
                      </a:lnTo>
                      <a:lnTo>
                        <a:pt x="720" y="143"/>
                      </a:lnTo>
                      <a:lnTo>
                        <a:pt x="0" y="193"/>
                      </a:lnTo>
                      <a:lnTo>
                        <a:pt x="0" y="0"/>
                      </a:lnTo>
                      <a:close/>
                    </a:path>
                  </a:pathLst>
                </a:custGeom>
                <a:solidFill>
                  <a:srgbClr val="5F5F5F"/>
                </a:solidFill>
                <a:ln w="9525">
                  <a:noFill/>
                  <a:round/>
                  <a:headEnd/>
                  <a:tailEnd/>
                </a:ln>
              </p:spPr>
              <p:txBody>
                <a:bodyPr/>
                <a:lstStyle/>
                <a:p>
                  <a:endParaRPr lang="fr-FR"/>
                </a:p>
              </p:txBody>
            </p:sp>
            <p:sp>
              <p:nvSpPr>
                <p:cNvPr id="53493" name="Freeform 138"/>
                <p:cNvSpPr>
                  <a:spLocks/>
                </p:cNvSpPr>
                <p:nvPr/>
              </p:nvSpPr>
              <p:spPr bwMode="auto">
                <a:xfrm>
                  <a:off x="1466" y="2227"/>
                  <a:ext cx="243" cy="427"/>
                </a:xfrm>
                <a:custGeom>
                  <a:avLst/>
                  <a:gdLst>
                    <a:gd name="T0" fmla="*/ 0 w 971"/>
                    <a:gd name="T1" fmla="*/ 0 h 1282"/>
                    <a:gd name="T2" fmla="*/ 4 w 971"/>
                    <a:gd name="T3" fmla="*/ 8 h 1282"/>
                    <a:gd name="T4" fmla="*/ 3 w 971"/>
                    <a:gd name="T5" fmla="*/ 8 h 1282"/>
                    <a:gd name="T6" fmla="*/ 3 w 971"/>
                    <a:gd name="T7" fmla="*/ 11 h 1282"/>
                    <a:gd name="T8" fmla="*/ 4 w 971"/>
                    <a:gd name="T9" fmla="*/ 12 h 1282"/>
                    <a:gd name="T10" fmla="*/ 3 w 971"/>
                    <a:gd name="T11" fmla="*/ 12 h 1282"/>
                    <a:gd name="T12" fmla="*/ 3 w 971"/>
                    <a:gd name="T13" fmla="*/ 15 h 1282"/>
                    <a:gd name="T14" fmla="*/ 3 w 971"/>
                    <a:gd name="T15" fmla="*/ 16 h 1282"/>
                    <a:gd name="T16" fmla="*/ 0 w 971"/>
                    <a:gd name="T17" fmla="*/ 15 h 1282"/>
                    <a:gd name="T18" fmla="*/ 0 w 971"/>
                    <a:gd name="T19" fmla="*/ 0 h 1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1"/>
                    <a:gd name="T31" fmla="*/ 0 h 1282"/>
                    <a:gd name="T32" fmla="*/ 971 w 971"/>
                    <a:gd name="T33" fmla="*/ 1282 h 1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1" h="1282">
                      <a:moveTo>
                        <a:pt x="0" y="0"/>
                      </a:moveTo>
                      <a:lnTo>
                        <a:pt x="971" y="672"/>
                      </a:lnTo>
                      <a:lnTo>
                        <a:pt x="852" y="672"/>
                      </a:lnTo>
                      <a:lnTo>
                        <a:pt x="852" y="908"/>
                      </a:lnTo>
                      <a:lnTo>
                        <a:pt x="893" y="935"/>
                      </a:lnTo>
                      <a:lnTo>
                        <a:pt x="852" y="934"/>
                      </a:lnTo>
                      <a:lnTo>
                        <a:pt x="851" y="1243"/>
                      </a:lnTo>
                      <a:lnTo>
                        <a:pt x="741" y="1282"/>
                      </a:lnTo>
                      <a:lnTo>
                        <a:pt x="0" y="1230"/>
                      </a:lnTo>
                      <a:lnTo>
                        <a:pt x="0" y="0"/>
                      </a:lnTo>
                      <a:close/>
                    </a:path>
                  </a:pathLst>
                </a:custGeom>
                <a:solidFill>
                  <a:srgbClr val="000000"/>
                </a:solidFill>
                <a:ln w="9525">
                  <a:noFill/>
                  <a:round/>
                  <a:headEnd/>
                  <a:tailEnd/>
                </a:ln>
              </p:spPr>
              <p:txBody>
                <a:bodyPr/>
                <a:lstStyle/>
                <a:p>
                  <a:endParaRPr lang="fr-FR"/>
                </a:p>
              </p:txBody>
            </p:sp>
            <p:sp>
              <p:nvSpPr>
                <p:cNvPr id="53494" name="Freeform 139"/>
                <p:cNvSpPr>
                  <a:spLocks/>
                </p:cNvSpPr>
                <p:nvPr/>
              </p:nvSpPr>
              <p:spPr bwMode="auto">
                <a:xfrm>
                  <a:off x="1466" y="2081"/>
                  <a:ext cx="243" cy="371"/>
                </a:xfrm>
                <a:custGeom>
                  <a:avLst/>
                  <a:gdLst>
                    <a:gd name="T0" fmla="*/ 0 w 971"/>
                    <a:gd name="T1" fmla="*/ 0 h 1111"/>
                    <a:gd name="T2" fmla="*/ 0 w 971"/>
                    <a:gd name="T3" fmla="*/ 6 h 1111"/>
                    <a:gd name="T4" fmla="*/ 4 w 971"/>
                    <a:gd name="T5" fmla="*/ 14 h 1111"/>
                    <a:gd name="T6" fmla="*/ 4 w 971"/>
                    <a:gd name="T7" fmla="*/ 10 h 1111"/>
                    <a:gd name="T8" fmla="*/ 0 w 971"/>
                    <a:gd name="T9" fmla="*/ 0 h 1111"/>
                    <a:gd name="T10" fmla="*/ 0 60000 65536"/>
                    <a:gd name="T11" fmla="*/ 0 60000 65536"/>
                    <a:gd name="T12" fmla="*/ 0 60000 65536"/>
                    <a:gd name="T13" fmla="*/ 0 60000 65536"/>
                    <a:gd name="T14" fmla="*/ 0 60000 65536"/>
                    <a:gd name="T15" fmla="*/ 0 w 971"/>
                    <a:gd name="T16" fmla="*/ 0 h 1111"/>
                    <a:gd name="T17" fmla="*/ 971 w 971"/>
                    <a:gd name="T18" fmla="*/ 1111 h 1111"/>
                  </a:gdLst>
                  <a:ahLst/>
                  <a:cxnLst>
                    <a:cxn ang="T10">
                      <a:pos x="T0" y="T1"/>
                    </a:cxn>
                    <a:cxn ang="T11">
                      <a:pos x="T2" y="T3"/>
                    </a:cxn>
                    <a:cxn ang="T12">
                      <a:pos x="T4" y="T5"/>
                    </a:cxn>
                    <a:cxn ang="T13">
                      <a:pos x="T6" y="T7"/>
                    </a:cxn>
                    <a:cxn ang="T14">
                      <a:pos x="T8" y="T9"/>
                    </a:cxn>
                  </a:cxnLst>
                  <a:rect l="T15" t="T16" r="T17" b="T18"/>
                  <a:pathLst>
                    <a:path w="971" h="1111">
                      <a:moveTo>
                        <a:pt x="0" y="0"/>
                      </a:moveTo>
                      <a:lnTo>
                        <a:pt x="0" y="470"/>
                      </a:lnTo>
                      <a:lnTo>
                        <a:pt x="971" y="1111"/>
                      </a:lnTo>
                      <a:lnTo>
                        <a:pt x="971" y="840"/>
                      </a:lnTo>
                      <a:lnTo>
                        <a:pt x="0" y="0"/>
                      </a:lnTo>
                      <a:close/>
                    </a:path>
                  </a:pathLst>
                </a:custGeom>
                <a:solidFill>
                  <a:srgbClr val="808080"/>
                </a:solidFill>
                <a:ln w="9525">
                  <a:noFill/>
                  <a:round/>
                  <a:headEnd/>
                  <a:tailEnd/>
                </a:ln>
              </p:spPr>
              <p:txBody>
                <a:bodyPr/>
                <a:lstStyle/>
                <a:p>
                  <a:endParaRPr lang="fr-FR"/>
                </a:p>
              </p:txBody>
            </p:sp>
            <p:grpSp>
              <p:nvGrpSpPr>
                <p:cNvPr id="53495" name="Group 140"/>
                <p:cNvGrpSpPr>
                  <a:grpSpLocks/>
                </p:cNvGrpSpPr>
                <p:nvPr/>
              </p:nvGrpSpPr>
              <p:grpSpPr bwMode="auto">
                <a:xfrm>
                  <a:off x="1469" y="2436"/>
                  <a:ext cx="186" cy="201"/>
                  <a:chOff x="1469" y="2436"/>
                  <a:chExt cx="186" cy="201"/>
                </a:xfrm>
              </p:grpSpPr>
              <p:sp>
                <p:nvSpPr>
                  <p:cNvPr id="53514" name="Freeform 141"/>
                  <p:cNvSpPr>
                    <a:spLocks/>
                  </p:cNvSpPr>
                  <p:nvPr/>
                </p:nvSpPr>
                <p:spPr bwMode="auto">
                  <a:xfrm>
                    <a:off x="1632" y="2540"/>
                    <a:ext cx="23" cy="97"/>
                  </a:xfrm>
                  <a:custGeom>
                    <a:avLst/>
                    <a:gdLst>
                      <a:gd name="T0" fmla="*/ 0 w 94"/>
                      <a:gd name="T1" fmla="*/ 1 h 290"/>
                      <a:gd name="T2" fmla="*/ 0 w 94"/>
                      <a:gd name="T3" fmla="*/ 3 h 290"/>
                      <a:gd name="T4" fmla="*/ 0 w 94"/>
                      <a:gd name="T5" fmla="*/ 4 h 290"/>
                      <a:gd name="T6" fmla="*/ 0 w 94"/>
                      <a:gd name="T7" fmla="*/ 0 h 290"/>
                      <a:gd name="T8" fmla="*/ 0 w 94"/>
                      <a:gd name="T9" fmla="*/ 1 h 290"/>
                      <a:gd name="T10" fmla="*/ 0 60000 65536"/>
                      <a:gd name="T11" fmla="*/ 0 60000 65536"/>
                      <a:gd name="T12" fmla="*/ 0 60000 65536"/>
                      <a:gd name="T13" fmla="*/ 0 60000 65536"/>
                      <a:gd name="T14" fmla="*/ 0 60000 65536"/>
                      <a:gd name="T15" fmla="*/ 0 w 94"/>
                      <a:gd name="T16" fmla="*/ 0 h 290"/>
                      <a:gd name="T17" fmla="*/ 94 w 94"/>
                      <a:gd name="T18" fmla="*/ 290 h 290"/>
                    </a:gdLst>
                    <a:ahLst/>
                    <a:cxnLst>
                      <a:cxn ang="T10">
                        <a:pos x="T0" y="T1"/>
                      </a:cxn>
                      <a:cxn ang="T11">
                        <a:pos x="T2" y="T3"/>
                      </a:cxn>
                      <a:cxn ang="T12">
                        <a:pos x="T4" y="T5"/>
                      </a:cxn>
                      <a:cxn ang="T13">
                        <a:pos x="T6" y="T7"/>
                      </a:cxn>
                      <a:cxn ang="T14">
                        <a:pos x="T8" y="T9"/>
                      </a:cxn>
                    </a:cxnLst>
                    <a:rect l="T15" t="T16" r="T17" b="T18"/>
                    <a:pathLst>
                      <a:path w="94" h="290">
                        <a:moveTo>
                          <a:pt x="0" y="58"/>
                        </a:moveTo>
                        <a:lnTo>
                          <a:pt x="0" y="265"/>
                        </a:lnTo>
                        <a:lnTo>
                          <a:pt x="94" y="290"/>
                        </a:lnTo>
                        <a:lnTo>
                          <a:pt x="94" y="0"/>
                        </a:lnTo>
                        <a:lnTo>
                          <a:pt x="0" y="58"/>
                        </a:lnTo>
                        <a:close/>
                      </a:path>
                    </a:pathLst>
                  </a:custGeom>
                  <a:solidFill>
                    <a:srgbClr val="3F3F3F"/>
                  </a:solidFill>
                  <a:ln w="3175">
                    <a:solidFill>
                      <a:srgbClr val="000000"/>
                    </a:solidFill>
                    <a:round/>
                    <a:headEnd/>
                    <a:tailEnd/>
                  </a:ln>
                </p:spPr>
                <p:txBody>
                  <a:bodyPr/>
                  <a:lstStyle/>
                  <a:p>
                    <a:endParaRPr lang="fr-FR"/>
                  </a:p>
                </p:txBody>
              </p:sp>
              <p:sp>
                <p:nvSpPr>
                  <p:cNvPr id="53515" name="Freeform 142"/>
                  <p:cNvSpPr>
                    <a:spLocks/>
                  </p:cNvSpPr>
                  <p:nvPr/>
                </p:nvSpPr>
                <p:spPr bwMode="auto">
                  <a:xfrm>
                    <a:off x="1621" y="2533"/>
                    <a:ext cx="23" cy="96"/>
                  </a:xfrm>
                  <a:custGeom>
                    <a:avLst/>
                    <a:gdLst>
                      <a:gd name="T0" fmla="*/ 0 w 93"/>
                      <a:gd name="T1" fmla="*/ 1 h 288"/>
                      <a:gd name="T2" fmla="*/ 0 w 93"/>
                      <a:gd name="T3" fmla="*/ 3 h 288"/>
                      <a:gd name="T4" fmla="*/ 0 w 93"/>
                      <a:gd name="T5" fmla="*/ 4 h 288"/>
                      <a:gd name="T6" fmla="*/ 0 w 93"/>
                      <a:gd name="T7" fmla="*/ 0 h 288"/>
                      <a:gd name="T8" fmla="*/ 0 w 93"/>
                      <a:gd name="T9" fmla="*/ 1 h 288"/>
                      <a:gd name="T10" fmla="*/ 0 60000 65536"/>
                      <a:gd name="T11" fmla="*/ 0 60000 65536"/>
                      <a:gd name="T12" fmla="*/ 0 60000 65536"/>
                      <a:gd name="T13" fmla="*/ 0 60000 65536"/>
                      <a:gd name="T14" fmla="*/ 0 60000 65536"/>
                      <a:gd name="T15" fmla="*/ 0 w 93"/>
                      <a:gd name="T16" fmla="*/ 0 h 288"/>
                      <a:gd name="T17" fmla="*/ 93 w 93"/>
                      <a:gd name="T18" fmla="*/ 288 h 288"/>
                    </a:gdLst>
                    <a:ahLst/>
                    <a:cxnLst>
                      <a:cxn ang="T10">
                        <a:pos x="T0" y="T1"/>
                      </a:cxn>
                      <a:cxn ang="T11">
                        <a:pos x="T2" y="T3"/>
                      </a:cxn>
                      <a:cxn ang="T12">
                        <a:pos x="T4" y="T5"/>
                      </a:cxn>
                      <a:cxn ang="T13">
                        <a:pos x="T6" y="T7"/>
                      </a:cxn>
                      <a:cxn ang="T14">
                        <a:pos x="T8" y="T9"/>
                      </a:cxn>
                    </a:cxnLst>
                    <a:rect l="T15" t="T16" r="T17" b="T18"/>
                    <a:pathLst>
                      <a:path w="93" h="288">
                        <a:moveTo>
                          <a:pt x="0" y="56"/>
                        </a:moveTo>
                        <a:lnTo>
                          <a:pt x="0" y="263"/>
                        </a:lnTo>
                        <a:lnTo>
                          <a:pt x="93" y="288"/>
                        </a:lnTo>
                        <a:lnTo>
                          <a:pt x="93" y="0"/>
                        </a:lnTo>
                        <a:lnTo>
                          <a:pt x="0" y="56"/>
                        </a:lnTo>
                        <a:close/>
                      </a:path>
                    </a:pathLst>
                  </a:custGeom>
                  <a:solidFill>
                    <a:srgbClr val="3F3F3F"/>
                  </a:solidFill>
                  <a:ln w="3175">
                    <a:solidFill>
                      <a:srgbClr val="000000"/>
                    </a:solidFill>
                    <a:round/>
                    <a:headEnd/>
                    <a:tailEnd/>
                  </a:ln>
                </p:spPr>
                <p:txBody>
                  <a:bodyPr/>
                  <a:lstStyle/>
                  <a:p>
                    <a:endParaRPr lang="fr-FR"/>
                  </a:p>
                </p:txBody>
              </p:sp>
              <p:sp>
                <p:nvSpPr>
                  <p:cNvPr id="53516" name="Freeform 143"/>
                  <p:cNvSpPr>
                    <a:spLocks/>
                  </p:cNvSpPr>
                  <p:nvPr/>
                </p:nvSpPr>
                <p:spPr bwMode="auto">
                  <a:xfrm>
                    <a:off x="1610" y="2526"/>
                    <a:ext cx="23" cy="96"/>
                  </a:xfrm>
                  <a:custGeom>
                    <a:avLst/>
                    <a:gdLst>
                      <a:gd name="T0" fmla="*/ 0 w 93"/>
                      <a:gd name="T1" fmla="*/ 1 h 289"/>
                      <a:gd name="T2" fmla="*/ 0 w 93"/>
                      <a:gd name="T3" fmla="*/ 3 h 289"/>
                      <a:gd name="T4" fmla="*/ 0 w 93"/>
                      <a:gd name="T5" fmla="*/ 4 h 289"/>
                      <a:gd name="T6" fmla="*/ 0 w 93"/>
                      <a:gd name="T7" fmla="*/ 0 h 289"/>
                      <a:gd name="T8" fmla="*/ 0 w 93"/>
                      <a:gd name="T9" fmla="*/ 1 h 289"/>
                      <a:gd name="T10" fmla="*/ 0 60000 65536"/>
                      <a:gd name="T11" fmla="*/ 0 60000 65536"/>
                      <a:gd name="T12" fmla="*/ 0 60000 65536"/>
                      <a:gd name="T13" fmla="*/ 0 60000 65536"/>
                      <a:gd name="T14" fmla="*/ 0 60000 65536"/>
                      <a:gd name="T15" fmla="*/ 0 w 93"/>
                      <a:gd name="T16" fmla="*/ 0 h 289"/>
                      <a:gd name="T17" fmla="*/ 93 w 93"/>
                      <a:gd name="T18" fmla="*/ 289 h 289"/>
                    </a:gdLst>
                    <a:ahLst/>
                    <a:cxnLst>
                      <a:cxn ang="T10">
                        <a:pos x="T0" y="T1"/>
                      </a:cxn>
                      <a:cxn ang="T11">
                        <a:pos x="T2" y="T3"/>
                      </a:cxn>
                      <a:cxn ang="T12">
                        <a:pos x="T4" y="T5"/>
                      </a:cxn>
                      <a:cxn ang="T13">
                        <a:pos x="T6" y="T7"/>
                      </a:cxn>
                      <a:cxn ang="T14">
                        <a:pos x="T8" y="T9"/>
                      </a:cxn>
                    </a:cxnLst>
                    <a:rect l="T15" t="T16" r="T17" b="T18"/>
                    <a:pathLst>
                      <a:path w="93" h="289">
                        <a:moveTo>
                          <a:pt x="0" y="55"/>
                        </a:moveTo>
                        <a:lnTo>
                          <a:pt x="0" y="264"/>
                        </a:lnTo>
                        <a:lnTo>
                          <a:pt x="93" y="289"/>
                        </a:lnTo>
                        <a:lnTo>
                          <a:pt x="93" y="0"/>
                        </a:lnTo>
                        <a:lnTo>
                          <a:pt x="0" y="55"/>
                        </a:lnTo>
                        <a:close/>
                      </a:path>
                    </a:pathLst>
                  </a:custGeom>
                  <a:solidFill>
                    <a:srgbClr val="5F5F5F"/>
                  </a:solidFill>
                  <a:ln w="3175">
                    <a:solidFill>
                      <a:srgbClr val="000000"/>
                    </a:solidFill>
                    <a:round/>
                    <a:headEnd/>
                    <a:tailEnd/>
                  </a:ln>
                </p:spPr>
                <p:txBody>
                  <a:bodyPr/>
                  <a:lstStyle/>
                  <a:p>
                    <a:endParaRPr lang="fr-FR"/>
                  </a:p>
                </p:txBody>
              </p:sp>
              <p:sp>
                <p:nvSpPr>
                  <p:cNvPr id="53517" name="Freeform 144"/>
                  <p:cNvSpPr>
                    <a:spLocks/>
                  </p:cNvSpPr>
                  <p:nvPr/>
                </p:nvSpPr>
                <p:spPr bwMode="auto">
                  <a:xfrm>
                    <a:off x="1599" y="2519"/>
                    <a:ext cx="24" cy="97"/>
                  </a:xfrm>
                  <a:custGeom>
                    <a:avLst/>
                    <a:gdLst>
                      <a:gd name="T0" fmla="*/ 0 w 94"/>
                      <a:gd name="T1" fmla="*/ 1 h 290"/>
                      <a:gd name="T2" fmla="*/ 0 w 94"/>
                      <a:gd name="T3" fmla="*/ 3 h 290"/>
                      <a:gd name="T4" fmla="*/ 1 w 94"/>
                      <a:gd name="T5" fmla="*/ 4 h 290"/>
                      <a:gd name="T6" fmla="*/ 1 w 94"/>
                      <a:gd name="T7" fmla="*/ 0 h 290"/>
                      <a:gd name="T8" fmla="*/ 0 w 94"/>
                      <a:gd name="T9" fmla="*/ 1 h 290"/>
                      <a:gd name="T10" fmla="*/ 0 60000 65536"/>
                      <a:gd name="T11" fmla="*/ 0 60000 65536"/>
                      <a:gd name="T12" fmla="*/ 0 60000 65536"/>
                      <a:gd name="T13" fmla="*/ 0 60000 65536"/>
                      <a:gd name="T14" fmla="*/ 0 60000 65536"/>
                      <a:gd name="T15" fmla="*/ 0 w 94"/>
                      <a:gd name="T16" fmla="*/ 0 h 290"/>
                      <a:gd name="T17" fmla="*/ 94 w 94"/>
                      <a:gd name="T18" fmla="*/ 290 h 290"/>
                    </a:gdLst>
                    <a:ahLst/>
                    <a:cxnLst>
                      <a:cxn ang="T10">
                        <a:pos x="T0" y="T1"/>
                      </a:cxn>
                      <a:cxn ang="T11">
                        <a:pos x="T2" y="T3"/>
                      </a:cxn>
                      <a:cxn ang="T12">
                        <a:pos x="T4" y="T5"/>
                      </a:cxn>
                      <a:cxn ang="T13">
                        <a:pos x="T6" y="T7"/>
                      </a:cxn>
                      <a:cxn ang="T14">
                        <a:pos x="T8" y="T9"/>
                      </a:cxn>
                    </a:cxnLst>
                    <a:rect l="T15" t="T16" r="T17" b="T18"/>
                    <a:pathLst>
                      <a:path w="94" h="290">
                        <a:moveTo>
                          <a:pt x="0" y="56"/>
                        </a:moveTo>
                        <a:lnTo>
                          <a:pt x="0" y="263"/>
                        </a:lnTo>
                        <a:lnTo>
                          <a:pt x="94" y="290"/>
                        </a:lnTo>
                        <a:lnTo>
                          <a:pt x="94" y="0"/>
                        </a:lnTo>
                        <a:lnTo>
                          <a:pt x="0" y="56"/>
                        </a:lnTo>
                        <a:close/>
                      </a:path>
                    </a:pathLst>
                  </a:custGeom>
                  <a:solidFill>
                    <a:srgbClr val="5F5F5F"/>
                  </a:solidFill>
                  <a:ln w="3175">
                    <a:solidFill>
                      <a:srgbClr val="000000"/>
                    </a:solidFill>
                    <a:round/>
                    <a:headEnd/>
                    <a:tailEnd/>
                  </a:ln>
                </p:spPr>
                <p:txBody>
                  <a:bodyPr/>
                  <a:lstStyle/>
                  <a:p>
                    <a:endParaRPr lang="fr-FR"/>
                  </a:p>
                </p:txBody>
              </p:sp>
              <p:sp>
                <p:nvSpPr>
                  <p:cNvPr id="53518" name="Freeform 145"/>
                  <p:cNvSpPr>
                    <a:spLocks/>
                  </p:cNvSpPr>
                  <p:nvPr/>
                </p:nvSpPr>
                <p:spPr bwMode="auto">
                  <a:xfrm>
                    <a:off x="1589" y="2511"/>
                    <a:ext cx="23" cy="97"/>
                  </a:xfrm>
                  <a:custGeom>
                    <a:avLst/>
                    <a:gdLst>
                      <a:gd name="T0" fmla="*/ 0 w 92"/>
                      <a:gd name="T1" fmla="*/ 1 h 290"/>
                      <a:gd name="T2" fmla="*/ 0 w 92"/>
                      <a:gd name="T3" fmla="*/ 3 h 290"/>
                      <a:gd name="T4" fmla="*/ 0 w 92"/>
                      <a:gd name="T5" fmla="*/ 4 h 290"/>
                      <a:gd name="T6" fmla="*/ 0 w 92"/>
                      <a:gd name="T7" fmla="*/ 0 h 290"/>
                      <a:gd name="T8" fmla="*/ 0 w 92"/>
                      <a:gd name="T9" fmla="*/ 1 h 290"/>
                      <a:gd name="T10" fmla="*/ 0 60000 65536"/>
                      <a:gd name="T11" fmla="*/ 0 60000 65536"/>
                      <a:gd name="T12" fmla="*/ 0 60000 65536"/>
                      <a:gd name="T13" fmla="*/ 0 60000 65536"/>
                      <a:gd name="T14" fmla="*/ 0 60000 65536"/>
                      <a:gd name="T15" fmla="*/ 0 w 92"/>
                      <a:gd name="T16" fmla="*/ 0 h 290"/>
                      <a:gd name="T17" fmla="*/ 92 w 92"/>
                      <a:gd name="T18" fmla="*/ 290 h 290"/>
                    </a:gdLst>
                    <a:ahLst/>
                    <a:cxnLst>
                      <a:cxn ang="T10">
                        <a:pos x="T0" y="T1"/>
                      </a:cxn>
                      <a:cxn ang="T11">
                        <a:pos x="T2" y="T3"/>
                      </a:cxn>
                      <a:cxn ang="T12">
                        <a:pos x="T4" y="T5"/>
                      </a:cxn>
                      <a:cxn ang="T13">
                        <a:pos x="T6" y="T7"/>
                      </a:cxn>
                      <a:cxn ang="T14">
                        <a:pos x="T8" y="T9"/>
                      </a:cxn>
                    </a:cxnLst>
                    <a:rect l="T15" t="T16" r="T17" b="T18"/>
                    <a:pathLst>
                      <a:path w="92" h="290">
                        <a:moveTo>
                          <a:pt x="0" y="56"/>
                        </a:moveTo>
                        <a:lnTo>
                          <a:pt x="0" y="263"/>
                        </a:lnTo>
                        <a:lnTo>
                          <a:pt x="92" y="290"/>
                        </a:lnTo>
                        <a:lnTo>
                          <a:pt x="92" y="0"/>
                        </a:lnTo>
                        <a:lnTo>
                          <a:pt x="0" y="56"/>
                        </a:lnTo>
                        <a:close/>
                      </a:path>
                    </a:pathLst>
                  </a:custGeom>
                  <a:solidFill>
                    <a:srgbClr val="5F5F5F"/>
                  </a:solidFill>
                  <a:ln w="3175">
                    <a:solidFill>
                      <a:srgbClr val="000000"/>
                    </a:solidFill>
                    <a:round/>
                    <a:headEnd/>
                    <a:tailEnd/>
                  </a:ln>
                </p:spPr>
                <p:txBody>
                  <a:bodyPr/>
                  <a:lstStyle/>
                  <a:p>
                    <a:endParaRPr lang="fr-FR"/>
                  </a:p>
                </p:txBody>
              </p:sp>
              <p:sp>
                <p:nvSpPr>
                  <p:cNvPr id="53519" name="Freeform 146"/>
                  <p:cNvSpPr>
                    <a:spLocks/>
                  </p:cNvSpPr>
                  <p:nvPr/>
                </p:nvSpPr>
                <p:spPr bwMode="auto">
                  <a:xfrm>
                    <a:off x="1578" y="2505"/>
                    <a:ext cx="23" cy="97"/>
                  </a:xfrm>
                  <a:custGeom>
                    <a:avLst/>
                    <a:gdLst>
                      <a:gd name="T0" fmla="*/ 0 w 93"/>
                      <a:gd name="T1" fmla="*/ 1 h 290"/>
                      <a:gd name="T2" fmla="*/ 0 w 93"/>
                      <a:gd name="T3" fmla="*/ 3 h 290"/>
                      <a:gd name="T4" fmla="*/ 0 w 93"/>
                      <a:gd name="T5" fmla="*/ 4 h 290"/>
                      <a:gd name="T6" fmla="*/ 0 w 93"/>
                      <a:gd name="T7" fmla="*/ 0 h 290"/>
                      <a:gd name="T8" fmla="*/ 0 w 93"/>
                      <a:gd name="T9" fmla="*/ 1 h 290"/>
                      <a:gd name="T10" fmla="*/ 0 60000 65536"/>
                      <a:gd name="T11" fmla="*/ 0 60000 65536"/>
                      <a:gd name="T12" fmla="*/ 0 60000 65536"/>
                      <a:gd name="T13" fmla="*/ 0 60000 65536"/>
                      <a:gd name="T14" fmla="*/ 0 60000 65536"/>
                      <a:gd name="T15" fmla="*/ 0 w 93"/>
                      <a:gd name="T16" fmla="*/ 0 h 290"/>
                      <a:gd name="T17" fmla="*/ 93 w 93"/>
                      <a:gd name="T18" fmla="*/ 290 h 290"/>
                    </a:gdLst>
                    <a:ahLst/>
                    <a:cxnLst>
                      <a:cxn ang="T10">
                        <a:pos x="T0" y="T1"/>
                      </a:cxn>
                      <a:cxn ang="T11">
                        <a:pos x="T2" y="T3"/>
                      </a:cxn>
                      <a:cxn ang="T12">
                        <a:pos x="T4" y="T5"/>
                      </a:cxn>
                      <a:cxn ang="T13">
                        <a:pos x="T6" y="T7"/>
                      </a:cxn>
                      <a:cxn ang="T14">
                        <a:pos x="T8" y="T9"/>
                      </a:cxn>
                    </a:cxnLst>
                    <a:rect l="T15" t="T16" r="T17" b="T18"/>
                    <a:pathLst>
                      <a:path w="93" h="290">
                        <a:moveTo>
                          <a:pt x="0" y="56"/>
                        </a:moveTo>
                        <a:lnTo>
                          <a:pt x="0" y="263"/>
                        </a:lnTo>
                        <a:lnTo>
                          <a:pt x="93" y="290"/>
                        </a:lnTo>
                        <a:lnTo>
                          <a:pt x="93" y="0"/>
                        </a:lnTo>
                        <a:lnTo>
                          <a:pt x="0" y="56"/>
                        </a:lnTo>
                        <a:close/>
                      </a:path>
                    </a:pathLst>
                  </a:custGeom>
                  <a:solidFill>
                    <a:srgbClr val="5F5F5F"/>
                  </a:solidFill>
                  <a:ln w="3175">
                    <a:solidFill>
                      <a:srgbClr val="000000"/>
                    </a:solidFill>
                    <a:round/>
                    <a:headEnd/>
                    <a:tailEnd/>
                  </a:ln>
                </p:spPr>
                <p:txBody>
                  <a:bodyPr/>
                  <a:lstStyle/>
                  <a:p>
                    <a:endParaRPr lang="fr-FR"/>
                  </a:p>
                </p:txBody>
              </p:sp>
              <p:sp>
                <p:nvSpPr>
                  <p:cNvPr id="53520" name="Freeform 147"/>
                  <p:cNvSpPr>
                    <a:spLocks/>
                  </p:cNvSpPr>
                  <p:nvPr/>
                </p:nvSpPr>
                <p:spPr bwMode="auto">
                  <a:xfrm>
                    <a:off x="1567" y="2498"/>
                    <a:ext cx="23" cy="96"/>
                  </a:xfrm>
                  <a:custGeom>
                    <a:avLst/>
                    <a:gdLst>
                      <a:gd name="T0" fmla="*/ 0 w 93"/>
                      <a:gd name="T1" fmla="*/ 1 h 289"/>
                      <a:gd name="T2" fmla="*/ 0 w 93"/>
                      <a:gd name="T3" fmla="*/ 3 h 289"/>
                      <a:gd name="T4" fmla="*/ 0 w 93"/>
                      <a:gd name="T5" fmla="*/ 4 h 289"/>
                      <a:gd name="T6" fmla="*/ 0 w 93"/>
                      <a:gd name="T7" fmla="*/ 0 h 289"/>
                      <a:gd name="T8" fmla="*/ 0 w 93"/>
                      <a:gd name="T9" fmla="*/ 1 h 289"/>
                      <a:gd name="T10" fmla="*/ 0 60000 65536"/>
                      <a:gd name="T11" fmla="*/ 0 60000 65536"/>
                      <a:gd name="T12" fmla="*/ 0 60000 65536"/>
                      <a:gd name="T13" fmla="*/ 0 60000 65536"/>
                      <a:gd name="T14" fmla="*/ 0 60000 65536"/>
                      <a:gd name="T15" fmla="*/ 0 w 93"/>
                      <a:gd name="T16" fmla="*/ 0 h 289"/>
                      <a:gd name="T17" fmla="*/ 93 w 93"/>
                      <a:gd name="T18" fmla="*/ 289 h 289"/>
                    </a:gdLst>
                    <a:ahLst/>
                    <a:cxnLst>
                      <a:cxn ang="T10">
                        <a:pos x="T0" y="T1"/>
                      </a:cxn>
                      <a:cxn ang="T11">
                        <a:pos x="T2" y="T3"/>
                      </a:cxn>
                      <a:cxn ang="T12">
                        <a:pos x="T4" y="T5"/>
                      </a:cxn>
                      <a:cxn ang="T13">
                        <a:pos x="T6" y="T7"/>
                      </a:cxn>
                      <a:cxn ang="T14">
                        <a:pos x="T8" y="T9"/>
                      </a:cxn>
                    </a:cxnLst>
                    <a:rect l="T15" t="T16" r="T17" b="T18"/>
                    <a:pathLst>
                      <a:path w="93" h="289">
                        <a:moveTo>
                          <a:pt x="0" y="56"/>
                        </a:moveTo>
                        <a:lnTo>
                          <a:pt x="0" y="263"/>
                        </a:lnTo>
                        <a:lnTo>
                          <a:pt x="93" y="289"/>
                        </a:lnTo>
                        <a:lnTo>
                          <a:pt x="93" y="0"/>
                        </a:lnTo>
                        <a:lnTo>
                          <a:pt x="0" y="56"/>
                        </a:lnTo>
                        <a:close/>
                      </a:path>
                    </a:pathLst>
                  </a:custGeom>
                  <a:solidFill>
                    <a:srgbClr val="808080"/>
                  </a:solidFill>
                  <a:ln w="3175">
                    <a:solidFill>
                      <a:srgbClr val="000000"/>
                    </a:solidFill>
                    <a:round/>
                    <a:headEnd/>
                    <a:tailEnd/>
                  </a:ln>
                </p:spPr>
                <p:txBody>
                  <a:bodyPr/>
                  <a:lstStyle/>
                  <a:p>
                    <a:endParaRPr lang="fr-FR"/>
                  </a:p>
                </p:txBody>
              </p:sp>
              <p:sp>
                <p:nvSpPr>
                  <p:cNvPr id="53521" name="Freeform 148"/>
                  <p:cNvSpPr>
                    <a:spLocks/>
                  </p:cNvSpPr>
                  <p:nvPr/>
                </p:nvSpPr>
                <p:spPr bwMode="auto">
                  <a:xfrm>
                    <a:off x="1555" y="2492"/>
                    <a:ext cx="23" cy="96"/>
                  </a:xfrm>
                  <a:custGeom>
                    <a:avLst/>
                    <a:gdLst>
                      <a:gd name="T0" fmla="*/ 0 w 92"/>
                      <a:gd name="T1" fmla="*/ 1 h 289"/>
                      <a:gd name="T2" fmla="*/ 0 w 92"/>
                      <a:gd name="T3" fmla="*/ 3 h 289"/>
                      <a:gd name="T4" fmla="*/ 0 w 92"/>
                      <a:gd name="T5" fmla="*/ 4 h 289"/>
                      <a:gd name="T6" fmla="*/ 0 w 92"/>
                      <a:gd name="T7" fmla="*/ 0 h 289"/>
                      <a:gd name="T8" fmla="*/ 0 w 92"/>
                      <a:gd name="T9" fmla="*/ 1 h 289"/>
                      <a:gd name="T10" fmla="*/ 0 60000 65536"/>
                      <a:gd name="T11" fmla="*/ 0 60000 65536"/>
                      <a:gd name="T12" fmla="*/ 0 60000 65536"/>
                      <a:gd name="T13" fmla="*/ 0 60000 65536"/>
                      <a:gd name="T14" fmla="*/ 0 60000 65536"/>
                      <a:gd name="T15" fmla="*/ 0 w 92"/>
                      <a:gd name="T16" fmla="*/ 0 h 289"/>
                      <a:gd name="T17" fmla="*/ 92 w 92"/>
                      <a:gd name="T18" fmla="*/ 289 h 289"/>
                    </a:gdLst>
                    <a:ahLst/>
                    <a:cxnLst>
                      <a:cxn ang="T10">
                        <a:pos x="T0" y="T1"/>
                      </a:cxn>
                      <a:cxn ang="T11">
                        <a:pos x="T2" y="T3"/>
                      </a:cxn>
                      <a:cxn ang="T12">
                        <a:pos x="T4" y="T5"/>
                      </a:cxn>
                      <a:cxn ang="T13">
                        <a:pos x="T6" y="T7"/>
                      </a:cxn>
                      <a:cxn ang="T14">
                        <a:pos x="T8" y="T9"/>
                      </a:cxn>
                    </a:cxnLst>
                    <a:rect l="T15" t="T16" r="T17" b="T18"/>
                    <a:pathLst>
                      <a:path w="92" h="289">
                        <a:moveTo>
                          <a:pt x="0" y="57"/>
                        </a:moveTo>
                        <a:lnTo>
                          <a:pt x="0" y="263"/>
                        </a:lnTo>
                        <a:lnTo>
                          <a:pt x="92" y="289"/>
                        </a:lnTo>
                        <a:lnTo>
                          <a:pt x="92" y="0"/>
                        </a:lnTo>
                        <a:lnTo>
                          <a:pt x="0" y="57"/>
                        </a:lnTo>
                        <a:close/>
                      </a:path>
                    </a:pathLst>
                  </a:custGeom>
                  <a:solidFill>
                    <a:srgbClr val="808080"/>
                  </a:solidFill>
                  <a:ln w="3175">
                    <a:solidFill>
                      <a:srgbClr val="000000"/>
                    </a:solidFill>
                    <a:round/>
                    <a:headEnd/>
                    <a:tailEnd/>
                  </a:ln>
                </p:spPr>
                <p:txBody>
                  <a:bodyPr/>
                  <a:lstStyle/>
                  <a:p>
                    <a:endParaRPr lang="fr-FR"/>
                  </a:p>
                </p:txBody>
              </p:sp>
              <p:sp>
                <p:nvSpPr>
                  <p:cNvPr id="53522" name="Freeform 149"/>
                  <p:cNvSpPr>
                    <a:spLocks/>
                  </p:cNvSpPr>
                  <p:nvPr/>
                </p:nvSpPr>
                <p:spPr bwMode="auto">
                  <a:xfrm>
                    <a:off x="1544" y="2485"/>
                    <a:ext cx="23" cy="96"/>
                  </a:xfrm>
                  <a:custGeom>
                    <a:avLst/>
                    <a:gdLst>
                      <a:gd name="T0" fmla="*/ 0 w 94"/>
                      <a:gd name="T1" fmla="*/ 1 h 288"/>
                      <a:gd name="T2" fmla="*/ 0 w 94"/>
                      <a:gd name="T3" fmla="*/ 3 h 288"/>
                      <a:gd name="T4" fmla="*/ 0 w 94"/>
                      <a:gd name="T5" fmla="*/ 4 h 288"/>
                      <a:gd name="T6" fmla="*/ 0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5"/>
                        </a:moveTo>
                        <a:lnTo>
                          <a:pt x="0" y="261"/>
                        </a:lnTo>
                        <a:lnTo>
                          <a:pt x="94" y="288"/>
                        </a:lnTo>
                        <a:lnTo>
                          <a:pt x="94" y="0"/>
                        </a:lnTo>
                        <a:lnTo>
                          <a:pt x="0" y="55"/>
                        </a:lnTo>
                        <a:close/>
                      </a:path>
                    </a:pathLst>
                  </a:custGeom>
                  <a:solidFill>
                    <a:srgbClr val="808080"/>
                  </a:solidFill>
                  <a:ln w="3175">
                    <a:solidFill>
                      <a:srgbClr val="000000"/>
                    </a:solidFill>
                    <a:round/>
                    <a:headEnd/>
                    <a:tailEnd/>
                  </a:ln>
                </p:spPr>
                <p:txBody>
                  <a:bodyPr/>
                  <a:lstStyle/>
                  <a:p>
                    <a:endParaRPr lang="fr-FR"/>
                  </a:p>
                </p:txBody>
              </p:sp>
              <p:sp>
                <p:nvSpPr>
                  <p:cNvPr id="53523" name="Freeform 150"/>
                  <p:cNvSpPr>
                    <a:spLocks/>
                  </p:cNvSpPr>
                  <p:nvPr/>
                </p:nvSpPr>
                <p:spPr bwMode="auto">
                  <a:xfrm>
                    <a:off x="1533" y="2478"/>
                    <a:ext cx="24" cy="96"/>
                  </a:xfrm>
                  <a:custGeom>
                    <a:avLst/>
                    <a:gdLst>
                      <a:gd name="T0" fmla="*/ 0 w 92"/>
                      <a:gd name="T1" fmla="*/ 1 h 289"/>
                      <a:gd name="T2" fmla="*/ 0 w 92"/>
                      <a:gd name="T3" fmla="*/ 3 h 289"/>
                      <a:gd name="T4" fmla="*/ 1 w 92"/>
                      <a:gd name="T5" fmla="*/ 4 h 289"/>
                      <a:gd name="T6" fmla="*/ 1 w 92"/>
                      <a:gd name="T7" fmla="*/ 0 h 289"/>
                      <a:gd name="T8" fmla="*/ 0 w 92"/>
                      <a:gd name="T9" fmla="*/ 1 h 289"/>
                      <a:gd name="T10" fmla="*/ 0 60000 65536"/>
                      <a:gd name="T11" fmla="*/ 0 60000 65536"/>
                      <a:gd name="T12" fmla="*/ 0 60000 65536"/>
                      <a:gd name="T13" fmla="*/ 0 60000 65536"/>
                      <a:gd name="T14" fmla="*/ 0 60000 65536"/>
                      <a:gd name="T15" fmla="*/ 0 w 92"/>
                      <a:gd name="T16" fmla="*/ 0 h 289"/>
                      <a:gd name="T17" fmla="*/ 92 w 92"/>
                      <a:gd name="T18" fmla="*/ 289 h 289"/>
                    </a:gdLst>
                    <a:ahLst/>
                    <a:cxnLst>
                      <a:cxn ang="T10">
                        <a:pos x="T0" y="T1"/>
                      </a:cxn>
                      <a:cxn ang="T11">
                        <a:pos x="T2" y="T3"/>
                      </a:cxn>
                      <a:cxn ang="T12">
                        <a:pos x="T4" y="T5"/>
                      </a:cxn>
                      <a:cxn ang="T13">
                        <a:pos x="T6" y="T7"/>
                      </a:cxn>
                      <a:cxn ang="T14">
                        <a:pos x="T8" y="T9"/>
                      </a:cxn>
                    </a:cxnLst>
                    <a:rect l="T15" t="T16" r="T17" b="T18"/>
                    <a:pathLst>
                      <a:path w="92" h="289">
                        <a:moveTo>
                          <a:pt x="0" y="58"/>
                        </a:moveTo>
                        <a:lnTo>
                          <a:pt x="0" y="263"/>
                        </a:lnTo>
                        <a:lnTo>
                          <a:pt x="92" y="289"/>
                        </a:lnTo>
                        <a:lnTo>
                          <a:pt x="92" y="0"/>
                        </a:lnTo>
                        <a:lnTo>
                          <a:pt x="0" y="58"/>
                        </a:lnTo>
                        <a:close/>
                      </a:path>
                    </a:pathLst>
                  </a:custGeom>
                  <a:solidFill>
                    <a:srgbClr val="808080"/>
                  </a:solidFill>
                  <a:ln w="3175">
                    <a:solidFill>
                      <a:srgbClr val="000000"/>
                    </a:solidFill>
                    <a:round/>
                    <a:headEnd/>
                    <a:tailEnd/>
                  </a:ln>
                </p:spPr>
                <p:txBody>
                  <a:bodyPr/>
                  <a:lstStyle/>
                  <a:p>
                    <a:endParaRPr lang="fr-FR"/>
                  </a:p>
                </p:txBody>
              </p:sp>
              <p:sp>
                <p:nvSpPr>
                  <p:cNvPr id="53524" name="Freeform 151"/>
                  <p:cNvSpPr>
                    <a:spLocks/>
                  </p:cNvSpPr>
                  <p:nvPr/>
                </p:nvSpPr>
                <p:spPr bwMode="auto">
                  <a:xfrm>
                    <a:off x="1523" y="2470"/>
                    <a:ext cx="23" cy="96"/>
                  </a:xfrm>
                  <a:custGeom>
                    <a:avLst/>
                    <a:gdLst>
                      <a:gd name="T0" fmla="*/ 0 w 94"/>
                      <a:gd name="T1" fmla="*/ 1 h 288"/>
                      <a:gd name="T2" fmla="*/ 0 w 94"/>
                      <a:gd name="T3" fmla="*/ 3 h 288"/>
                      <a:gd name="T4" fmla="*/ 0 w 94"/>
                      <a:gd name="T5" fmla="*/ 4 h 288"/>
                      <a:gd name="T6" fmla="*/ 0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7"/>
                        </a:moveTo>
                        <a:lnTo>
                          <a:pt x="0" y="263"/>
                        </a:lnTo>
                        <a:lnTo>
                          <a:pt x="94" y="288"/>
                        </a:lnTo>
                        <a:lnTo>
                          <a:pt x="94" y="0"/>
                        </a:lnTo>
                        <a:lnTo>
                          <a:pt x="0" y="57"/>
                        </a:lnTo>
                        <a:close/>
                      </a:path>
                    </a:pathLst>
                  </a:custGeom>
                  <a:solidFill>
                    <a:srgbClr val="9F9F9F"/>
                  </a:solidFill>
                  <a:ln w="3175">
                    <a:solidFill>
                      <a:srgbClr val="000000"/>
                    </a:solidFill>
                    <a:round/>
                    <a:headEnd/>
                    <a:tailEnd/>
                  </a:ln>
                </p:spPr>
                <p:txBody>
                  <a:bodyPr/>
                  <a:lstStyle/>
                  <a:p>
                    <a:endParaRPr lang="fr-FR"/>
                  </a:p>
                </p:txBody>
              </p:sp>
              <p:sp>
                <p:nvSpPr>
                  <p:cNvPr id="53525" name="Freeform 152"/>
                  <p:cNvSpPr>
                    <a:spLocks/>
                  </p:cNvSpPr>
                  <p:nvPr/>
                </p:nvSpPr>
                <p:spPr bwMode="auto">
                  <a:xfrm>
                    <a:off x="1512" y="2464"/>
                    <a:ext cx="23" cy="96"/>
                  </a:xfrm>
                  <a:custGeom>
                    <a:avLst/>
                    <a:gdLst>
                      <a:gd name="T0" fmla="*/ 0 w 94"/>
                      <a:gd name="T1" fmla="*/ 1 h 288"/>
                      <a:gd name="T2" fmla="*/ 0 w 94"/>
                      <a:gd name="T3" fmla="*/ 3 h 288"/>
                      <a:gd name="T4" fmla="*/ 0 w 94"/>
                      <a:gd name="T5" fmla="*/ 4 h 288"/>
                      <a:gd name="T6" fmla="*/ 0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5"/>
                        </a:moveTo>
                        <a:lnTo>
                          <a:pt x="0" y="263"/>
                        </a:lnTo>
                        <a:lnTo>
                          <a:pt x="94" y="288"/>
                        </a:lnTo>
                        <a:lnTo>
                          <a:pt x="94" y="0"/>
                        </a:lnTo>
                        <a:lnTo>
                          <a:pt x="0" y="55"/>
                        </a:lnTo>
                        <a:close/>
                      </a:path>
                    </a:pathLst>
                  </a:custGeom>
                  <a:solidFill>
                    <a:srgbClr val="9F9F9F"/>
                  </a:solidFill>
                  <a:ln w="3175">
                    <a:solidFill>
                      <a:srgbClr val="000000"/>
                    </a:solidFill>
                    <a:round/>
                    <a:headEnd/>
                    <a:tailEnd/>
                  </a:ln>
                </p:spPr>
                <p:txBody>
                  <a:bodyPr/>
                  <a:lstStyle/>
                  <a:p>
                    <a:endParaRPr lang="fr-FR"/>
                  </a:p>
                </p:txBody>
              </p:sp>
              <p:sp>
                <p:nvSpPr>
                  <p:cNvPr id="53526" name="Freeform 153"/>
                  <p:cNvSpPr>
                    <a:spLocks/>
                  </p:cNvSpPr>
                  <p:nvPr/>
                </p:nvSpPr>
                <p:spPr bwMode="auto">
                  <a:xfrm>
                    <a:off x="1501" y="2457"/>
                    <a:ext cx="23" cy="96"/>
                  </a:xfrm>
                  <a:custGeom>
                    <a:avLst/>
                    <a:gdLst>
                      <a:gd name="T0" fmla="*/ 0 w 92"/>
                      <a:gd name="T1" fmla="*/ 1 h 288"/>
                      <a:gd name="T2" fmla="*/ 0 w 92"/>
                      <a:gd name="T3" fmla="*/ 3 h 288"/>
                      <a:gd name="T4" fmla="*/ 0 w 92"/>
                      <a:gd name="T5" fmla="*/ 4 h 288"/>
                      <a:gd name="T6" fmla="*/ 0 w 92"/>
                      <a:gd name="T7" fmla="*/ 0 h 288"/>
                      <a:gd name="T8" fmla="*/ 0 w 92"/>
                      <a:gd name="T9" fmla="*/ 1 h 288"/>
                      <a:gd name="T10" fmla="*/ 0 60000 65536"/>
                      <a:gd name="T11" fmla="*/ 0 60000 65536"/>
                      <a:gd name="T12" fmla="*/ 0 60000 65536"/>
                      <a:gd name="T13" fmla="*/ 0 60000 65536"/>
                      <a:gd name="T14" fmla="*/ 0 60000 65536"/>
                      <a:gd name="T15" fmla="*/ 0 w 92"/>
                      <a:gd name="T16" fmla="*/ 0 h 288"/>
                      <a:gd name="T17" fmla="*/ 92 w 92"/>
                      <a:gd name="T18" fmla="*/ 288 h 288"/>
                    </a:gdLst>
                    <a:ahLst/>
                    <a:cxnLst>
                      <a:cxn ang="T10">
                        <a:pos x="T0" y="T1"/>
                      </a:cxn>
                      <a:cxn ang="T11">
                        <a:pos x="T2" y="T3"/>
                      </a:cxn>
                      <a:cxn ang="T12">
                        <a:pos x="T4" y="T5"/>
                      </a:cxn>
                      <a:cxn ang="T13">
                        <a:pos x="T6" y="T7"/>
                      </a:cxn>
                      <a:cxn ang="T14">
                        <a:pos x="T8" y="T9"/>
                      </a:cxn>
                    </a:cxnLst>
                    <a:rect l="T15" t="T16" r="T17" b="T18"/>
                    <a:pathLst>
                      <a:path w="92" h="288">
                        <a:moveTo>
                          <a:pt x="0" y="55"/>
                        </a:moveTo>
                        <a:lnTo>
                          <a:pt x="0" y="261"/>
                        </a:lnTo>
                        <a:lnTo>
                          <a:pt x="92" y="288"/>
                        </a:lnTo>
                        <a:lnTo>
                          <a:pt x="92" y="0"/>
                        </a:lnTo>
                        <a:lnTo>
                          <a:pt x="0" y="55"/>
                        </a:lnTo>
                        <a:close/>
                      </a:path>
                    </a:pathLst>
                  </a:custGeom>
                  <a:solidFill>
                    <a:srgbClr val="9F9F9F"/>
                  </a:solidFill>
                  <a:ln w="3175">
                    <a:solidFill>
                      <a:srgbClr val="000000"/>
                    </a:solidFill>
                    <a:round/>
                    <a:headEnd/>
                    <a:tailEnd/>
                  </a:ln>
                </p:spPr>
                <p:txBody>
                  <a:bodyPr/>
                  <a:lstStyle/>
                  <a:p>
                    <a:endParaRPr lang="fr-FR"/>
                  </a:p>
                </p:txBody>
              </p:sp>
              <p:sp>
                <p:nvSpPr>
                  <p:cNvPr id="53527" name="Freeform 154"/>
                  <p:cNvSpPr>
                    <a:spLocks/>
                  </p:cNvSpPr>
                  <p:nvPr/>
                </p:nvSpPr>
                <p:spPr bwMode="auto">
                  <a:xfrm>
                    <a:off x="1490" y="2450"/>
                    <a:ext cx="23" cy="96"/>
                  </a:xfrm>
                  <a:custGeom>
                    <a:avLst/>
                    <a:gdLst>
                      <a:gd name="T0" fmla="*/ 0 w 93"/>
                      <a:gd name="T1" fmla="*/ 1 h 289"/>
                      <a:gd name="T2" fmla="*/ 0 w 93"/>
                      <a:gd name="T3" fmla="*/ 3 h 289"/>
                      <a:gd name="T4" fmla="*/ 0 w 93"/>
                      <a:gd name="T5" fmla="*/ 4 h 289"/>
                      <a:gd name="T6" fmla="*/ 0 w 93"/>
                      <a:gd name="T7" fmla="*/ 0 h 289"/>
                      <a:gd name="T8" fmla="*/ 0 w 93"/>
                      <a:gd name="T9" fmla="*/ 1 h 289"/>
                      <a:gd name="T10" fmla="*/ 0 60000 65536"/>
                      <a:gd name="T11" fmla="*/ 0 60000 65536"/>
                      <a:gd name="T12" fmla="*/ 0 60000 65536"/>
                      <a:gd name="T13" fmla="*/ 0 60000 65536"/>
                      <a:gd name="T14" fmla="*/ 0 60000 65536"/>
                      <a:gd name="T15" fmla="*/ 0 w 93"/>
                      <a:gd name="T16" fmla="*/ 0 h 289"/>
                      <a:gd name="T17" fmla="*/ 93 w 93"/>
                      <a:gd name="T18" fmla="*/ 289 h 289"/>
                    </a:gdLst>
                    <a:ahLst/>
                    <a:cxnLst>
                      <a:cxn ang="T10">
                        <a:pos x="T0" y="T1"/>
                      </a:cxn>
                      <a:cxn ang="T11">
                        <a:pos x="T2" y="T3"/>
                      </a:cxn>
                      <a:cxn ang="T12">
                        <a:pos x="T4" y="T5"/>
                      </a:cxn>
                      <a:cxn ang="T13">
                        <a:pos x="T6" y="T7"/>
                      </a:cxn>
                      <a:cxn ang="T14">
                        <a:pos x="T8" y="T9"/>
                      </a:cxn>
                    </a:cxnLst>
                    <a:rect l="T15" t="T16" r="T17" b="T18"/>
                    <a:pathLst>
                      <a:path w="93" h="289">
                        <a:moveTo>
                          <a:pt x="0" y="57"/>
                        </a:moveTo>
                        <a:lnTo>
                          <a:pt x="0" y="263"/>
                        </a:lnTo>
                        <a:lnTo>
                          <a:pt x="93" y="289"/>
                        </a:lnTo>
                        <a:lnTo>
                          <a:pt x="93" y="0"/>
                        </a:lnTo>
                        <a:lnTo>
                          <a:pt x="0" y="57"/>
                        </a:lnTo>
                        <a:close/>
                      </a:path>
                    </a:pathLst>
                  </a:custGeom>
                  <a:solidFill>
                    <a:srgbClr val="C0C0C0"/>
                  </a:solidFill>
                  <a:ln w="3175">
                    <a:solidFill>
                      <a:srgbClr val="000000"/>
                    </a:solidFill>
                    <a:round/>
                    <a:headEnd/>
                    <a:tailEnd/>
                  </a:ln>
                </p:spPr>
                <p:txBody>
                  <a:bodyPr/>
                  <a:lstStyle/>
                  <a:p>
                    <a:endParaRPr lang="fr-FR"/>
                  </a:p>
                </p:txBody>
              </p:sp>
              <p:sp>
                <p:nvSpPr>
                  <p:cNvPr id="53528" name="Freeform 155"/>
                  <p:cNvSpPr>
                    <a:spLocks/>
                  </p:cNvSpPr>
                  <p:nvPr/>
                </p:nvSpPr>
                <p:spPr bwMode="auto">
                  <a:xfrm>
                    <a:off x="1479" y="2443"/>
                    <a:ext cx="24" cy="96"/>
                  </a:xfrm>
                  <a:custGeom>
                    <a:avLst/>
                    <a:gdLst>
                      <a:gd name="T0" fmla="*/ 0 w 94"/>
                      <a:gd name="T1" fmla="*/ 1 h 289"/>
                      <a:gd name="T2" fmla="*/ 0 w 94"/>
                      <a:gd name="T3" fmla="*/ 3 h 289"/>
                      <a:gd name="T4" fmla="*/ 1 w 94"/>
                      <a:gd name="T5" fmla="*/ 4 h 289"/>
                      <a:gd name="T6" fmla="*/ 1 w 94"/>
                      <a:gd name="T7" fmla="*/ 0 h 289"/>
                      <a:gd name="T8" fmla="*/ 0 w 94"/>
                      <a:gd name="T9" fmla="*/ 1 h 289"/>
                      <a:gd name="T10" fmla="*/ 0 60000 65536"/>
                      <a:gd name="T11" fmla="*/ 0 60000 65536"/>
                      <a:gd name="T12" fmla="*/ 0 60000 65536"/>
                      <a:gd name="T13" fmla="*/ 0 60000 65536"/>
                      <a:gd name="T14" fmla="*/ 0 60000 65536"/>
                      <a:gd name="T15" fmla="*/ 0 w 94"/>
                      <a:gd name="T16" fmla="*/ 0 h 289"/>
                      <a:gd name="T17" fmla="*/ 94 w 94"/>
                      <a:gd name="T18" fmla="*/ 289 h 289"/>
                    </a:gdLst>
                    <a:ahLst/>
                    <a:cxnLst>
                      <a:cxn ang="T10">
                        <a:pos x="T0" y="T1"/>
                      </a:cxn>
                      <a:cxn ang="T11">
                        <a:pos x="T2" y="T3"/>
                      </a:cxn>
                      <a:cxn ang="T12">
                        <a:pos x="T4" y="T5"/>
                      </a:cxn>
                      <a:cxn ang="T13">
                        <a:pos x="T6" y="T7"/>
                      </a:cxn>
                      <a:cxn ang="T14">
                        <a:pos x="T8" y="T9"/>
                      </a:cxn>
                    </a:cxnLst>
                    <a:rect l="T15" t="T16" r="T17" b="T18"/>
                    <a:pathLst>
                      <a:path w="94" h="289">
                        <a:moveTo>
                          <a:pt x="0" y="56"/>
                        </a:moveTo>
                        <a:lnTo>
                          <a:pt x="0" y="262"/>
                        </a:lnTo>
                        <a:lnTo>
                          <a:pt x="94" y="289"/>
                        </a:lnTo>
                        <a:lnTo>
                          <a:pt x="94" y="0"/>
                        </a:lnTo>
                        <a:lnTo>
                          <a:pt x="0" y="56"/>
                        </a:lnTo>
                        <a:close/>
                      </a:path>
                    </a:pathLst>
                  </a:custGeom>
                  <a:solidFill>
                    <a:srgbClr val="C0C0C0"/>
                  </a:solidFill>
                  <a:ln w="3175">
                    <a:solidFill>
                      <a:srgbClr val="000000"/>
                    </a:solidFill>
                    <a:round/>
                    <a:headEnd/>
                    <a:tailEnd/>
                  </a:ln>
                </p:spPr>
                <p:txBody>
                  <a:bodyPr/>
                  <a:lstStyle/>
                  <a:p>
                    <a:endParaRPr lang="fr-FR"/>
                  </a:p>
                </p:txBody>
              </p:sp>
              <p:sp>
                <p:nvSpPr>
                  <p:cNvPr id="53529" name="Freeform 156"/>
                  <p:cNvSpPr>
                    <a:spLocks/>
                  </p:cNvSpPr>
                  <p:nvPr/>
                </p:nvSpPr>
                <p:spPr bwMode="auto">
                  <a:xfrm>
                    <a:off x="1469" y="2436"/>
                    <a:ext cx="23" cy="96"/>
                  </a:xfrm>
                  <a:custGeom>
                    <a:avLst/>
                    <a:gdLst>
                      <a:gd name="T0" fmla="*/ 0 w 92"/>
                      <a:gd name="T1" fmla="*/ 1 h 288"/>
                      <a:gd name="T2" fmla="*/ 0 w 92"/>
                      <a:gd name="T3" fmla="*/ 3 h 288"/>
                      <a:gd name="T4" fmla="*/ 0 w 92"/>
                      <a:gd name="T5" fmla="*/ 4 h 288"/>
                      <a:gd name="T6" fmla="*/ 0 w 92"/>
                      <a:gd name="T7" fmla="*/ 0 h 288"/>
                      <a:gd name="T8" fmla="*/ 0 w 92"/>
                      <a:gd name="T9" fmla="*/ 1 h 288"/>
                      <a:gd name="T10" fmla="*/ 0 60000 65536"/>
                      <a:gd name="T11" fmla="*/ 0 60000 65536"/>
                      <a:gd name="T12" fmla="*/ 0 60000 65536"/>
                      <a:gd name="T13" fmla="*/ 0 60000 65536"/>
                      <a:gd name="T14" fmla="*/ 0 60000 65536"/>
                      <a:gd name="T15" fmla="*/ 0 w 92"/>
                      <a:gd name="T16" fmla="*/ 0 h 288"/>
                      <a:gd name="T17" fmla="*/ 92 w 92"/>
                      <a:gd name="T18" fmla="*/ 288 h 288"/>
                    </a:gdLst>
                    <a:ahLst/>
                    <a:cxnLst>
                      <a:cxn ang="T10">
                        <a:pos x="T0" y="T1"/>
                      </a:cxn>
                      <a:cxn ang="T11">
                        <a:pos x="T2" y="T3"/>
                      </a:cxn>
                      <a:cxn ang="T12">
                        <a:pos x="T4" y="T5"/>
                      </a:cxn>
                      <a:cxn ang="T13">
                        <a:pos x="T6" y="T7"/>
                      </a:cxn>
                      <a:cxn ang="T14">
                        <a:pos x="T8" y="T9"/>
                      </a:cxn>
                    </a:cxnLst>
                    <a:rect l="T15" t="T16" r="T17" b="T18"/>
                    <a:pathLst>
                      <a:path w="92" h="288">
                        <a:moveTo>
                          <a:pt x="0" y="57"/>
                        </a:moveTo>
                        <a:lnTo>
                          <a:pt x="0" y="263"/>
                        </a:lnTo>
                        <a:lnTo>
                          <a:pt x="92" y="288"/>
                        </a:lnTo>
                        <a:lnTo>
                          <a:pt x="92" y="0"/>
                        </a:lnTo>
                        <a:lnTo>
                          <a:pt x="0" y="57"/>
                        </a:lnTo>
                        <a:close/>
                      </a:path>
                    </a:pathLst>
                  </a:custGeom>
                  <a:solidFill>
                    <a:srgbClr val="C0C0C0"/>
                  </a:solidFill>
                  <a:ln w="3175">
                    <a:solidFill>
                      <a:srgbClr val="000000"/>
                    </a:solidFill>
                    <a:round/>
                    <a:headEnd/>
                    <a:tailEnd/>
                  </a:ln>
                </p:spPr>
                <p:txBody>
                  <a:bodyPr/>
                  <a:lstStyle/>
                  <a:p>
                    <a:endParaRPr lang="fr-FR"/>
                  </a:p>
                </p:txBody>
              </p:sp>
            </p:grpSp>
            <p:grpSp>
              <p:nvGrpSpPr>
                <p:cNvPr id="53496" name="Group 157"/>
                <p:cNvGrpSpPr>
                  <a:grpSpLocks/>
                </p:cNvGrpSpPr>
                <p:nvPr/>
              </p:nvGrpSpPr>
              <p:grpSpPr bwMode="auto">
                <a:xfrm>
                  <a:off x="1468" y="2297"/>
                  <a:ext cx="176" cy="214"/>
                  <a:chOff x="1468" y="2297"/>
                  <a:chExt cx="176" cy="214"/>
                </a:xfrm>
              </p:grpSpPr>
              <p:sp>
                <p:nvSpPr>
                  <p:cNvPr id="53499" name="Freeform 158"/>
                  <p:cNvSpPr>
                    <a:spLocks/>
                  </p:cNvSpPr>
                  <p:nvPr/>
                </p:nvSpPr>
                <p:spPr bwMode="auto">
                  <a:xfrm>
                    <a:off x="1621" y="2430"/>
                    <a:ext cx="23" cy="81"/>
                  </a:xfrm>
                  <a:custGeom>
                    <a:avLst/>
                    <a:gdLst>
                      <a:gd name="T0" fmla="*/ 0 w 94"/>
                      <a:gd name="T1" fmla="*/ 1 h 244"/>
                      <a:gd name="T2" fmla="*/ 0 w 94"/>
                      <a:gd name="T3" fmla="*/ 2 h 244"/>
                      <a:gd name="T4" fmla="*/ 0 w 94"/>
                      <a:gd name="T5" fmla="*/ 3 h 244"/>
                      <a:gd name="T6" fmla="*/ 0 w 94"/>
                      <a:gd name="T7" fmla="*/ 0 h 244"/>
                      <a:gd name="T8" fmla="*/ 0 w 94"/>
                      <a:gd name="T9" fmla="*/ 1 h 244"/>
                      <a:gd name="T10" fmla="*/ 0 60000 65536"/>
                      <a:gd name="T11" fmla="*/ 0 60000 65536"/>
                      <a:gd name="T12" fmla="*/ 0 60000 65536"/>
                      <a:gd name="T13" fmla="*/ 0 60000 65536"/>
                      <a:gd name="T14" fmla="*/ 0 60000 65536"/>
                      <a:gd name="T15" fmla="*/ 0 w 94"/>
                      <a:gd name="T16" fmla="*/ 0 h 244"/>
                      <a:gd name="T17" fmla="*/ 94 w 94"/>
                      <a:gd name="T18" fmla="*/ 244 h 244"/>
                    </a:gdLst>
                    <a:ahLst/>
                    <a:cxnLst>
                      <a:cxn ang="T10">
                        <a:pos x="T0" y="T1"/>
                      </a:cxn>
                      <a:cxn ang="T11">
                        <a:pos x="T2" y="T3"/>
                      </a:cxn>
                      <a:cxn ang="T12">
                        <a:pos x="T4" y="T5"/>
                      </a:cxn>
                      <a:cxn ang="T13">
                        <a:pos x="T6" y="T7"/>
                      </a:cxn>
                      <a:cxn ang="T14">
                        <a:pos x="T8" y="T9"/>
                      </a:cxn>
                    </a:cxnLst>
                    <a:rect l="T15" t="T16" r="T17" b="T18"/>
                    <a:pathLst>
                      <a:path w="94" h="244">
                        <a:moveTo>
                          <a:pt x="0" y="57"/>
                        </a:moveTo>
                        <a:lnTo>
                          <a:pt x="0" y="202"/>
                        </a:lnTo>
                        <a:lnTo>
                          <a:pt x="94" y="244"/>
                        </a:lnTo>
                        <a:lnTo>
                          <a:pt x="94" y="0"/>
                        </a:lnTo>
                        <a:lnTo>
                          <a:pt x="0" y="57"/>
                        </a:lnTo>
                        <a:close/>
                      </a:path>
                    </a:pathLst>
                  </a:custGeom>
                  <a:solidFill>
                    <a:srgbClr val="808080"/>
                  </a:solidFill>
                  <a:ln w="3175">
                    <a:solidFill>
                      <a:srgbClr val="000000"/>
                    </a:solidFill>
                    <a:round/>
                    <a:headEnd/>
                    <a:tailEnd/>
                  </a:ln>
                </p:spPr>
                <p:txBody>
                  <a:bodyPr/>
                  <a:lstStyle/>
                  <a:p>
                    <a:endParaRPr lang="fr-FR"/>
                  </a:p>
                </p:txBody>
              </p:sp>
              <p:sp>
                <p:nvSpPr>
                  <p:cNvPr id="53500" name="Freeform 159"/>
                  <p:cNvSpPr>
                    <a:spLocks/>
                  </p:cNvSpPr>
                  <p:nvPr/>
                </p:nvSpPr>
                <p:spPr bwMode="auto">
                  <a:xfrm>
                    <a:off x="1610" y="2421"/>
                    <a:ext cx="23" cy="78"/>
                  </a:xfrm>
                  <a:custGeom>
                    <a:avLst/>
                    <a:gdLst>
                      <a:gd name="T0" fmla="*/ 0 w 92"/>
                      <a:gd name="T1" fmla="*/ 1 h 236"/>
                      <a:gd name="T2" fmla="*/ 0 w 92"/>
                      <a:gd name="T3" fmla="*/ 2 h 236"/>
                      <a:gd name="T4" fmla="*/ 0 w 92"/>
                      <a:gd name="T5" fmla="*/ 3 h 236"/>
                      <a:gd name="T6" fmla="*/ 0 w 92"/>
                      <a:gd name="T7" fmla="*/ 0 h 236"/>
                      <a:gd name="T8" fmla="*/ 0 w 92"/>
                      <a:gd name="T9" fmla="*/ 1 h 236"/>
                      <a:gd name="T10" fmla="*/ 0 60000 65536"/>
                      <a:gd name="T11" fmla="*/ 0 60000 65536"/>
                      <a:gd name="T12" fmla="*/ 0 60000 65536"/>
                      <a:gd name="T13" fmla="*/ 0 60000 65536"/>
                      <a:gd name="T14" fmla="*/ 0 60000 65536"/>
                      <a:gd name="T15" fmla="*/ 0 w 92"/>
                      <a:gd name="T16" fmla="*/ 0 h 236"/>
                      <a:gd name="T17" fmla="*/ 92 w 92"/>
                      <a:gd name="T18" fmla="*/ 236 h 236"/>
                    </a:gdLst>
                    <a:ahLst/>
                    <a:cxnLst>
                      <a:cxn ang="T10">
                        <a:pos x="T0" y="T1"/>
                      </a:cxn>
                      <a:cxn ang="T11">
                        <a:pos x="T2" y="T3"/>
                      </a:cxn>
                      <a:cxn ang="T12">
                        <a:pos x="T4" y="T5"/>
                      </a:cxn>
                      <a:cxn ang="T13">
                        <a:pos x="T6" y="T7"/>
                      </a:cxn>
                      <a:cxn ang="T14">
                        <a:pos x="T8" y="T9"/>
                      </a:cxn>
                    </a:cxnLst>
                    <a:rect l="T15" t="T16" r="T17" b="T18"/>
                    <a:pathLst>
                      <a:path w="92" h="236">
                        <a:moveTo>
                          <a:pt x="0" y="55"/>
                        </a:moveTo>
                        <a:lnTo>
                          <a:pt x="0" y="196"/>
                        </a:lnTo>
                        <a:lnTo>
                          <a:pt x="92" y="236"/>
                        </a:lnTo>
                        <a:lnTo>
                          <a:pt x="92" y="0"/>
                        </a:lnTo>
                        <a:lnTo>
                          <a:pt x="0" y="55"/>
                        </a:lnTo>
                        <a:close/>
                      </a:path>
                    </a:pathLst>
                  </a:custGeom>
                  <a:solidFill>
                    <a:srgbClr val="808080"/>
                  </a:solidFill>
                  <a:ln w="3175">
                    <a:solidFill>
                      <a:srgbClr val="000000"/>
                    </a:solidFill>
                    <a:round/>
                    <a:headEnd/>
                    <a:tailEnd/>
                  </a:ln>
                </p:spPr>
                <p:txBody>
                  <a:bodyPr/>
                  <a:lstStyle/>
                  <a:p>
                    <a:endParaRPr lang="fr-FR"/>
                  </a:p>
                </p:txBody>
              </p:sp>
              <p:sp>
                <p:nvSpPr>
                  <p:cNvPr id="53501" name="Freeform 160"/>
                  <p:cNvSpPr>
                    <a:spLocks/>
                  </p:cNvSpPr>
                  <p:nvPr/>
                </p:nvSpPr>
                <p:spPr bwMode="auto">
                  <a:xfrm>
                    <a:off x="1599" y="2411"/>
                    <a:ext cx="23" cy="83"/>
                  </a:xfrm>
                  <a:custGeom>
                    <a:avLst/>
                    <a:gdLst>
                      <a:gd name="T0" fmla="*/ 0 w 93"/>
                      <a:gd name="T1" fmla="*/ 1 h 247"/>
                      <a:gd name="T2" fmla="*/ 0 w 93"/>
                      <a:gd name="T3" fmla="*/ 3 h 247"/>
                      <a:gd name="T4" fmla="*/ 0 w 93"/>
                      <a:gd name="T5" fmla="*/ 3 h 247"/>
                      <a:gd name="T6" fmla="*/ 0 w 93"/>
                      <a:gd name="T7" fmla="*/ 0 h 247"/>
                      <a:gd name="T8" fmla="*/ 0 w 93"/>
                      <a:gd name="T9" fmla="*/ 1 h 247"/>
                      <a:gd name="T10" fmla="*/ 0 60000 65536"/>
                      <a:gd name="T11" fmla="*/ 0 60000 65536"/>
                      <a:gd name="T12" fmla="*/ 0 60000 65536"/>
                      <a:gd name="T13" fmla="*/ 0 60000 65536"/>
                      <a:gd name="T14" fmla="*/ 0 60000 65536"/>
                      <a:gd name="T15" fmla="*/ 0 w 93"/>
                      <a:gd name="T16" fmla="*/ 0 h 247"/>
                      <a:gd name="T17" fmla="*/ 93 w 93"/>
                      <a:gd name="T18" fmla="*/ 247 h 247"/>
                    </a:gdLst>
                    <a:ahLst/>
                    <a:cxnLst>
                      <a:cxn ang="T10">
                        <a:pos x="T0" y="T1"/>
                      </a:cxn>
                      <a:cxn ang="T11">
                        <a:pos x="T2" y="T3"/>
                      </a:cxn>
                      <a:cxn ang="T12">
                        <a:pos x="T4" y="T5"/>
                      </a:cxn>
                      <a:cxn ang="T13">
                        <a:pos x="T6" y="T7"/>
                      </a:cxn>
                      <a:cxn ang="T14">
                        <a:pos x="T8" y="T9"/>
                      </a:cxn>
                    </a:cxnLst>
                    <a:rect l="T15" t="T16" r="T17" b="T18"/>
                    <a:pathLst>
                      <a:path w="93" h="247">
                        <a:moveTo>
                          <a:pt x="0" y="56"/>
                        </a:moveTo>
                        <a:lnTo>
                          <a:pt x="0" y="224"/>
                        </a:lnTo>
                        <a:lnTo>
                          <a:pt x="93" y="247"/>
                        </a:lnTo>
                        <a:lnTo>
                          <a:pt x="93" y="0"/>
                        </a:lnTo>
                        <a:lnTo>
                          <a:pt x="0" y="56"/>
                        </a:lnTo>
                        <a:close/>
                      </a:path>
                    </a:pathLst>
                  </a:custGeom>
                  <a:solidFill>
                    <a:srgbClr val="808080"/>
                  </a:solidFill>
                  <a:ln w="3175">
                    <a:solidFill>
                      <a:srgbClr val="000000"/>
                    </a:solidFill>
                    <a:round/>
                    <a:headEnd/>
                    <a:tailEnd/>
                  </a:ln>
                </p:spPr>
                <p:txBody>
                  <a:bodyPr/>
                  <a:lstStyle/>
                  <a:p>
                    <a:endParaRPr lang="fr-FR"/>
                  </a:p>
                </p:txBody>
              </p:sp>
              <p:sp>
                <p:nvSpPr>
                  <p:cNvPr id="53502" name="Freeform 161"/>
                  <p:cNvSpPr>
                    <a:spLocks/>
                  </p:cNvSpPr>
                  <p:nvPr/>
                </p:nvSpPr>
                <p:spPr bwMode="auto">
                  <a:xfrm>
                    <a:off x="1588" y="2401"/>
                    <a:ext cx="24" cy="84"/>
                  </a:xfrm>
                  <a:custGeom>
                    <a:avLst/>
                    <a:gdLst>
                      <a:gd name="T0" fmla="*/ 0 w 94"/>
                      <a:gd name="T1" fmla="*/ 1 h 253"/>
                      <a:gd name="T2" fmla="*/ 0 w 94"/>
                      <a:gd name="T3" fmla="*/ 3 h 253"/>
                      <a:gd name="T4" fmla="*/ 1 w 94"/>
                      <a:gd name="T5" fmla="*/ 3 h 253"/>
                      <a:gd name="T6" fmla="*/ 1 w 94"/>
                      <a:gd name="T7" fmla="*/ 0 h 253"/>
                      <a:gd name="T8" fmla="*/ 0 w 94"/>
                      <a:gd name="T9" fmla="*/ 1 h 253"/>
                      <a:gd name="T10" fmla="*/ 0 60000 65536"/>
                      <a:gd name="T11" fmla="*/ 0 60000 65536"/>
                      <a:gd name="T12" fmla="*/ 0 60000 65536"/>
                      <a:gd name="T13" fmla="*/ 0 60000 65536"/>
                      <a:gd name="T14" fmla="*/ 0 60000 65536"/>
                      <a:gd name="T15" fmla="*/ 0 w 94"/>
                      <a:gd name="T16" fmla="*/ 0 h 253"/>
                      <a:gd name="T17" fmla="*/ 94 w 94"/>
                      <a:gd name="T18" fmla="*/ 253 h 253"/>
                    </a:gdLst>
                    <a:ahLst/>
                    <a:cxnLst>
                      <a:cxn ang="T10">
                        <a:pos x="T0" y="T1"/>
                      </a:cxn>
                      <a:cxn ang="T11">
                        <a:pos x="T2" y="T3"/>
                      </a:cxn>
                      <a:cxn ang="T12">
                        <a:pos x="T4" y="T5"/>
                      </a:cxn>
                      <a:cxn ang="T13">
                        <a:pos x="T6" y="T7"/>
                      </a:cxn>
                      <a:cxn ang="T14">
                        <a:pos x="T8" y="T9"/>
                      </a:cxn>
                    </a:cxnLst>
                    <a:rect l="T15" t="T16" r="T17" b="T18"/>
                    <a:pathLst>
                      <a:path w="94" h="253">
                        <a:moveTo>
                          <a:pt x="0" y="56"/>
                        </a:moveTo>
                        <a:lnTo>
                          <a:pt x="0" y="227"/>
                        </a:lnTo>
                        <a:lnTo>
                          <a:pt x="94" y="253"/>
                        </a:lnTo>
                        <a:lnTo>
                          <a:pt x="94" y="0"/>
                        </a:lnTo>
                        <a:lnTo>
                          <a:pt x="0" y="56"/>
                        </a:lnTo>
                        <a:close/>
                      </a:path>
                    </a:pathLst>
                  </a:custGeom>
                  <a:solidFill>
                    <a:srgbClr val="808080"/>
                  </a:solidFill>
                  <a:ln w="3175">
                    <a:solidFill>
                      <a:srgbClr val="000000"/>
                    </a:solidFill>
                    <a:round/>
                    <a:headEnd/>
                    <a:tailEnd/>
                  </a:ln>
                </p:spPr>
                <p:txBody>
                  <a:bodyPr/>
                  <a:lstStyle/>
                  <a:p>
                    <a:endParaRPr lang="fr-FR"/>
                  </a:p>
                </p:txBody>
              </p:sp>
              <p:sp>
                <p:nvSpPr>
                  <p:cNvPr id="53503" name="Freeform 162"/>
                  <p:cNvSpPr>
                    <a:spLocks/>
                  </p:cNvSpPr>
                  <p:nvPr/>
                </p:nvSpPr>
                <p:spPr bwMode="auto">
                  <a:xfrm>
                    <a:off x="1577" y="2392"/>
                    <a:ext cx="24" cy="96"/>
                  </a:xfrm>
                  <a:custGeom>
                    <a:avLst/>
                    <a:gdLst>
                      <a:gd name="T0" fmla="*/ 0 w 92"/>
                      <a:gd name="T1" fmla="*/ 1 h 289"/>
                      <a:gd name="T2" fmla="*/ 0 w 92"/>
                      <a:gd name="T3" fmla="*/ 3 h 289"/>
                      <a:gd name="T4" fmla="*/ 1 w 92"/>
                      <a:gd name="T5" fmla="*/ 4 h 289"/>
                      <a:gd name="T6" fmla="*/ 1 w 92"/>
                      <a:gd name="T7" fmla="*/ 0 h 289"/>
                      <a:gd name="T8" fmla="*/ 0 w 92"/>
                      <a:gd name="T9" fmla="*/ 1 h 289"/>
                      <a:gd name="T10" fmla="*/ 0 60000 65536"/>
                      <a:gd name="T11" fmla="*/ 0 60000 65536"/>
                      <a:gd name="T12" fmla="*/ 0 60000 65536"/>
                      <a:gd name="T13" fmla="*/ 0 60000 65536"/>
                      <a:gd name="T14" fmla="*/ 0 60000 65536"/>
                      <a:gd name="T15" fmla="*/ 0 w 92"/>
                      <a:gd name="T16" fmla="*/ 0 h 289"/>
                      <a:gd name="T17" fmla="*/ 92 w 92"/>
                      <a:gd name="T18" fmla="*/ 289 h 289"/>
                    </a:gdLst>
                    <a:ahLst/>
                    <a:cxnLst>
                      <a:cxn ang="T10">
                        <a:pos x="T0" y="T1"/>
                      </a:cxn>
                      <a:cxn ang="T11">
                        <a:pos x="T2" y="T3"/>
                      </a:cxn>
                      <a:cxn ang="T12">
                        <a:pos x="T4" y="T5"/>
                      </a:cxn>
                      <a:cxn ang="T13">
                        <a:pos x="T6" y="T7"/>
                      </a:cxn>
                      <a:cxn ang="T14">
                        <a:pos x="T8" y="T9"/>
                      </a:cxn>
                    </a:cxnLst>
                    <a:rect l="T15" t="T16" r="T17" b="T18"/>
                    <a:pathLst>
                      <a:path w="92" h="289">
                        <a:moveTo>
                          <a:pt x="0" y="57"/>
                        </a:moveTo>
                        <a:lnTo>
                          <a:pt x="0" y="263"/>
                        </a:lnTo>
                        <a:lnTo>
                          <a:pt x="92" y="289"/>
                        </a:lnTo>
                        <a:lnTo>
                          <a:pt x="92" y="0"/>
                        </a:lnTo>
                        <a:lnTo>
                          <a:pt x="0" y="57"/>
                        </a:lnTo>
                        <a:close/>
                      </a:path>
                    </a:pathLst>
                  </a:custGeom>
                  <a:solidFill>
                    <a:srgbClr val="808080"/>
                  </a:solidFill>
                  <a:ln w="3175">
                    <a:solidFill>
                      <a:srgbClr val="000000"/>
                    </a:solidFill>
                    <a:round/>
                    <a:headEnd/>
                    <a:tailEnd/>
                  </a:ln>
                </p:spPr>
                <p:txBody>
                  <a:bodyPr/>
                  <a:lstStyle/>
                  <a:p>
                    <a:endParaRPr lang="fr-FR"/>
                  </a:p>
                </p:txBody>
              </p:sp>
              <p:sp>
                <p:nvSpPr>
                  <p:cNvPr id="53504" name="Freeform 163"/>
                  <p:cNvSpPr>
                    <a:spLocks/>
                  </p:cNvSpPr>
                  <p:nvPr/>
                </p:nvSpPr>
                <p:spPr bwMode="auto">
                  <a:xfrm>
                    <a:off x="1566" y="2382"/>
                    <a:ext cx="23" cy="96"/>
                  </a:xfrm>
                  <a:custGeom>
                    <a:avLst/>
                    <a:gdLst>
                      <a:gd name="T0" fmla="*/ 0 w 92"/>
                      <a:gd name="T1" fmla="*/ 1 h 288"/>
                      <a:gd name="T2" fmla="*/ 0 w 92"/>
                      <a:gd name="T3" fmla="*/ 3 h 288"/>
                      <a:gd name="T4" fmla="*/ 0 w 92"/>
                      <a:gd name="T5" fmla="*/ 4 h 288"/>
                      <a:gd name="T6" fmla="*/ 0 w 92"/>
                      <a:gd name="T7" fmla="*/ 0 h 288"/>
                      <a:gd name="T8" fmla="*/ 0 w 92"/>
                      <a:gd name="T9" fmla="*/ 1 h 288"/>
                      <a:gd name="T10" fmla="*/ 0 60000 65536"/>
                      <a:gd name="T11" fmla="*/ 0 60000 65536"/>
                      <a:gd name="T12" fmla="*/ 0 60000 65536"/>
                      <a:gd name="T13" fmla="*/ 0 60000 65536"/>
                      <a:gd name="T14" fmla="*/ 0 60000 65536"/>
                      <a:gd name="T15" fmla="*/ 0 w 92"/>
                      <a:gd name="T16" fmla="*/ 0 h 288"/>
                      <a:gd name="T17" fmla="*/ 92 w 92"/>
                      <a:gd name="T18" fmla="*/ 288 h 288"/>
                    </a:gdLst>
                    <a:ahLst/>
                    <a:cxnLst>
                      <a:cxn ang="T10">
                        <a:pos x="T0" y="T1"/>
                      </a:cxn>
                      <a:cxn ang="T11">
                        <a:pos x="T2" y="T3"/>
                      </a:cxn>
                      <a:cxn ang="T12">
                        <a:pos x="T4" y="T5"/>
                      </a:cxn>
                      <a:cxn ang="T13">
                        <a:pos x="T6" y="T7"/>
                      </a:cxn>
                      <a:cxn ang="T14">
                        <a:pos x="T8" y="T9"/>
                      </a:cxn>
                    </a:cxnLst>
                    <a:rect l="T15" t="T16" r="T17" b="T18"/>
                    <a:pathLst>
                      <a:path w="92" h="288">
                        <a:moveTo>
                          <a:pt x="0" y="57"/>
                        </a:moveTo>
                        <a:lnTo>
                          <a:pt x="0" y="263"/>
                        </a:lnTo>
                        <a:lnTo>
                          <a:pt x="92" y="288"/>
                        </a:lnTo>
                        <a:lnTo>
                          <a:pt x="92" y="0"/>
                        </a:lnTo>
                        <a:lnTo>
                          <a:pt x="0" y="57"/>
                        </a:lnTo>
                        <a:close/>
                      </a:path>
                    </a:pathLst>
                  </a:custGeom>
                  <a:solidFill>
                    <a:srgbClr val="9F9F9F"/>
                  </a:solidFill>
                  <a:ln w="3175">
                    <a:solidFill>
                      <a:srgbClr val="000000"/>
                    </a:solidFill>
                    <a:round/>
                    <a:headEnd/>
                    <a:tailEnd/>
                  </a:ln>
                </p:spPr>
                <p:txBody>
                  <a:bodyPr/>
                  <a:lstStyle/>
                  <a:p>
                    <a:endParaRPr lang="fr-FR"/>
                  </a:p>
                </p:txBody>
              </p:sp>
              <p:sp>
                <p:nvSpPr>
                  <p:cNvPr id="53505" name="Freeform 164"/>
                  <p:cNvSpPr>
                    <a:spLocks/>
                  </p:cNvSpPr>
                  <p:nvPr/>
                </p:nvSpPr>
                <p:spPr bwMode="auto">
                  <a:xfrm>
                    <a:off x="1555" y="2373"/>
                    <a:ext cx="23" cy="96"/>
                  </a:xfrm>
                  <a:custGeom>
                    <a:avLst/>
                    <a:gdLst>
                      <a:gd name="T0" fmla="*/ 0 w 92"/>
                      <a:gd name="T1" fmla="*/ 1 h 288"/>
                      <a:gd name="T2" fmla="*/ 0 w 92"/>
                      <a:gd name="T3" fmla="*/ 3 h 288"/>
                      <a:gd name="T4" fmla="*/ 0 w 92"/>
                      <a:gd name="T5" fmla="*/ 4 h 288"/>
                      <a:gd name="T6" fmla="*/ 0 w 92"/>
                      <a:gd name="T7" fmla="*/ 0 h 288"/>
                      <a:gd name="T8" fmla="*/ 0 w 92"/>
                      <a:gd name="T9" fmla="*/ 1 h 288"/>
                      <a:gd name="T10" fmla="*/ 0 60000 65536"/>
                      <a:gd name="T11" fmla="*/ 0 60000 65536"/>
                      <a:gd name="T12" fmla="*/ 0 60000 65536"/>
                      <a:gd name="T13" fmla="*/ 0 60000 65536"/>
                      <a:gd name="T14" fmla="*/ 0 60000 65536"/>
                      <a:gd name="T15" fmla="*/ 0 w 92"/>
                      <a:gd name="T16" fmla="*/ 0 h 288"/>
                      <a:gd name="T17" fmla="*/ 92 w 92"/>
                      <a:gd name="T18" fmla="*/ 288 h 288"/>
                    </a:gdLst>
                    <a:ahLst/>
                    <a:cxnLst>
                      <a:cxn ang="T10">
                        <a:pos x="T0" y="T1"/>
                      </a:cxn>
                      <a:cxn ang="T11">
                        <a:pos x="T2" y="T3"/>
                      </a:cxn>
                      <a:cxn ang="T12">
                        <a:pos x="T4" y="T5"/>
                      </a:cxn>
                      <a:cxn ang="T13">
                        <a:pos x="T6" y="T7"/>
                      </a:cxn>
                      <a:cxn ang="T14">
                        <a:pos x="T8" y="T9"/>
                      </a:cxn>
                    </a:cxnLst>
                    <a:rect l="T15" t="T16" r="T17" b="T18"/>
                    <a:pathLst>
                      <a:path w="92" h="288">
                        <a:moveTo>
                          <a:pt x="0" y="56"/>
                        </a:moveTo>
                        <a:lnTo>
                          <a:pt x="0" y="262"/>
                        </a:lnTo>
                        <a:lnTo>
                          <a:pt x="92" y="288"/>
                        </a:lnTo>
                        <a:lnTo>
                          <a:pt x="92" y="0"/>
                        </a:lnTo>
                        <a:lnTo>
                          <a:pt x="0" y="56"/>
                        </a:lnTo>
                        <a:close/>
                      </a:path>
                    </a:pathLst>
                  </a:custGeom>
                  <a:solidFill>
                    <a:srgbClr val="9F9F9F"/>
                  </a:solidFill>
                  <a:ln w="3175">
                    <a:solidFill>
                      <a:srgbClr val="000000"/>
                    </a:solidFill>
                    <a:round/>
                    <a:headEnd/>
                    <a:tailEnd/>
                  </a:ln>
                </p:spPr>
                <p:txBody>
                  <a:bodyPr/>
                  <a:lstStyle/>
                  <a:p>
                    <a:endParaRPr lang="fr-FR"/>
                  </a:p>
                </p:txBody>
              </p:sp>
              <p:sp>
                <p:nvSpPr>
                  <p:cNvPr id="53506" name="Freeform 165"/>
                  <p:cNvSpPr>
                    <a:spLocks/>
                  </p:cNvSpPr>
                  <p:nvPr/>
                </p:nvSpPr>
                <p:spPr bwMode="auto">
                  <a:xfrm>
                    <a:off x="1544" y="2363"/>
                    <a:ext cx="23" cy="96"/>
                  </a:xfrm>
                  <a:custGeom>
                    <a:avLst/>
                    <a:gdLst>
                      <a:gd name="T0" fmla="*/ 0 w 92"/>
                      <a:gd name="T1" fmla="*/ 1 h 288"/>
                      <a:gd name="T2" fmla="*/ 0 w 92"/>
                      <a:gd name="T3" fmla="*/ 3 h 288"/>
                      <a:gd name="T4" fmla="*/ 0 w 92"/>
                      <a:gd name="T5" fmla="*/ 4 h 288"/>
                      <a:gd name="T6" fmla="*/ 0 w 92"/>
                      <a:gd name="T7" fmla="*/ 0 h 288"/>
                      <a:gd name="T8" fmla="*/ 0 w 92"/>
                      <a:gd name="T9" fmla="*/ 1 h 288"/>
                      <a:gd name="T10" fmla="*/ 0 60000 65536"/>
                      <a:gd name="T11" fmla="*/ 0 60000 65536"/>
                      <a:gd name="T12" fmla="*/ 0 60000 65536"/>
                      <a:gd name="T13" fmla="*/ 0 60000 65536"/>
                      <a:gd name="T14" fmla="*/ 0 60000 65536"/>
                      <a:gd name="T15" fmla="*/ 0 w 92"/>
                      <a:gd name="T16" fmla="*/ 0 h 288"/>
                      <a:gd name="T17" fmla="*/ 92 w 92"/>
                      <a:gd name="T18" fmla="*/ 288 h 288"/>
                    </a:gdLst>
                    <a:ahLst/>
                    <a:cxnLst>
                      <a:cxn ang="T10">
                        <a:pos x="T0" y="T1"/>
                      </a:cxn>
                      <a:cxn ang="T11">
                        <a:pos x="T2" y="T3"/>
                      </a:cxn>
                      <a:cxn ang="T12">
                        <a:pos x="T4" y="T5"/>
                      </a:cxn>
                      <a:cxn ang="T13">
                        <a:pos x="T6" y="T7"/>
                      </a:cxn>
                      <a:cxn ang="T14">
                        <a:pos x="T8" y="T9"/>
                      </a:cxn>
                    </a:cxnLst>
                    <a:rect l="T15" t="T16" r="T17" b="T18"/>
                    <a:pathLst>
                      <a:path w="92" h="288">
                        <a:moveTo>
                          <a:pt x="0" y="56"/>
                        </a:moveTo>
                        <a:lnTo>
                          <a:pt x="0" y="263"/>
                        </a:lnTo>
                        <a:lnTo>
                          <a:pt x="92" y="288"/>
                        </a:lnTo>
                        <a:lnTo>
                          <a:pt x="92" y="0"/>
                        </a:lnTo>
                        <a:lnTo>
                          <a:pt x="0" y="56"/>
                        </a:lnTo>
                        <a:close/>
                      </a:path>
                    </a:pathLst>
                  </a:custGeom>
                  <a:solidFill>
                    <a:srgbClr val="9F9F9F"/>
                  </a:solidFill>
                  <a:ln w="3175">
                    <a:solidFill>
                      <a:srgbClr val="000000"/>
                    </a:solidFill>
                    <a:round/>
                    <a:headEnd/>
                    <a:tailEnd/>
                  </a:ln>
                </p:spPr>
                <p:txBody>
                  <a:bodyPr/>
                  <a:lstStyle/>
                  <a:p>
                    <a:endParaRPr lang="fr-FR"/>
                  </a:p>
                </p:txBody>
              </p:sp>
              <p:sp>
                <p:nvSpPr>
                  <p:cNvPr id="53507" name="Freeform 166"/>
                  <p:cNvSpPr>
                    <a:spLocks/>
                  </p:cNvSpPr>
                  <p:nvPr/>
                </p:nvSpPr>
                <p:spPr bwMode="auto">
                  <a:xfrm>
                    <a:off x="1533" y="2353"/>
                    <a:ext cx="23" cy="96"/>
                  </a:xfrm>
                  <a:custGeom>
                    <a:avLst/>
                    <a:gdLst>
                      <a:gd name="T0" fmla="*/ 0 w 94"/>
                      <a:gd name="T1" fmla="*/ 1 h 288"/>
                      <a:gd name="T2" fmla="*/ 0 w 94"/>
                      <a:gd name="T3" fmla="*/ 3 h 288"/>
                      <a:gd name="T4" fmla="*/ 0 w 94"/>
                      <a:gd name="T5" fmla="*/ 4 h 288"/>
                      <a:gd name="T6" fmla="*/ 0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6"/>
                        </a:moveTo>
                        <a:lnTo>
                          <a:pt x="0" y="263"/>
                        </a:lnTo>
                        <a:lnTo>
                          <a:pt x="94" y="288"/>
                        </a:lnTo>
                        <a:lnTo>
                          <a:pt x="94" y="0"/>
                        </a:lnTo>
                        <a:lnTo>
                          <a:pt x="0" y="56"/>
                        </a:lnTo>
                        <a:close/>
                      </a:path>
                    </a:pathLst>
                  </a:custGeom>
                  <a:solidFill>
                    <a:srgbClr val="9F9F9F"/>
                  </a:solidFill>
                  <a:ln w="3175">
                    <a:solidFill>
                      <a:srgbClr val="000000"/>
                    </a:solidFill>
                    <a:round/>
                    <a:headEnd/>
                    <a:tailEnd/>
                  </a:ln>
                </p:spPr>
                <p:txBody>
                  <a:bodyPr/>
                  <a:lstStyle/>
                  <a:p>
                    <a:endParaRPr lang="fr-FR"/>
                  </a:p>
                </p:txBody>
              </p:sp>
              <p:sp>
                <p:nvSpPr>
                  <p:cNvPr id="53508" name="Freeform 167"/>
                  <p:cNvSpPr>
                    <a:spLocks/>
                  </p:cNvSpPr>
                  <p:nvPr/>
                </p:nvSpPr>
                <p:spPr bwMode="auto">
                  <a:xfrm>
                    <a:off x="1523" y="2344"/>
                    <a:ext cx="23" cy="96"/>
                  </a:xfrm>
                  <a:custGeom>
                    <a:avLst/>
                    <a:gdLst>
                      <a:gd name="T0" fmla="*/ 0 w 93"/>
                      <a:gd name="T1" fmla="*/ 1 h 288"/>
                      <a:gd name="T2" fmla="*/ 0 w 93"/>
                      <a:gd name="T3" fmla="*/ 3 h 288"/>
                      <a:gd name="T4" fmla="*/ 0 w 93"/>
                      <a:gd name="T5" fmla="*/ 4 h 288"/>
                      <a:gd name="T6" fmla="*/ 0 w 93"/>
                      <a:gd name="T7" fmla="*/ 0 h 288"/>
                      <a:gd name="T8" fmla="*/ 0 w 93"/>
                      <a:gd name="T9" fmla="*/ 1 h 288"/>
                      <a:gd name="T10" fmla="*/ 0 60000 65536"/>
                      <a:gd name="T11" fmla="*/ 0 60000 65536"/>
                      <a:gd name="T12" fmla="*/ 0 60000 65536"/>
                      <a:gd name="T13" fmla="*/ 0 60000 65536"/>
                      <a:gd name="T14" fmla="*/ 0 60000 65536"/>
                      <a:gd name="T15" fmla="*/ 0 w 93"/>
                      <a:gd name="T16" fmla="*/ 0 h 288"/>
                      <a:gd name="T17" fmla="*/ 93 w 93"/>
                      <a:gd name="T18" fmla="*/ 288 h 288"/>
                    </a:gdLst>
                    <a:ahLst/>
                    <a:cxnLst>
                      <a:cxn ang="T10">
                        <a:pos x="T0" y="T1"/>
                      </a:cxn>
                      <a:cxn ang="T11">
                        <a:pos x="T2" y="T3"/>
                      </a:cxn>
                      <a:cxn ang="T12">
                        <a:pos x="T4" y="T5"/>
                      </a:cxn>
                      <a:cxn ang="T13">
                        <a:pos x="T6" y="T7"/>
                      </a:cxn>
                      <a:cxn ang="T14">
                        <a:pos x="T8" y="T9"/>
                      </a:cxn>
                    </a:cxnLst>
                    <a:rect l="T15" t="T16" r="T17" b="T18"/>
                    <a:pathLst>
                      <a:path w="93" h="288">
                        <a:moveTo>
                          <a:pt x="0" y="57"/>
                        </a:moveTo>
                        <a:lnTo>
                          <a:pt x="0" y="263"/>
                        </a:lnTo>
                        <a:lnTo>
                          <a:pt x="93" y="288"/>
                        </a:lnTo>
                        <a:lnTo>
                          <a:pt x="93" y="0"/>
                        </a:lnTo>
                        <a:lnTo>
                          <a:pt x="0" y="57"/>
                        </a:lnTo>
                        <a:close/>
                      </a:path>
                    </a:pathLst>
                  </a:custGeom>
                  <a:solidFill>
                    <a:srgbClr val="9F9F9F"/>
                  </a:solidFill>
                  <a:ln w="3175">
                    <a:solidFill>
                      <a:srgbClr val="000000"/>
                    </a:solidFill>
                    <a:round/>
                    <a:headEnd/>
                    <a:tailEnd/>
                  </a:ln>
                </p:spPr>
                <p:txBody>
                  <a:bodyPr/>
                  <a:lstStyle/>
                  <a:p>
                    <a:endParaRPr lang="fr-FR"/>
                  </a:p>
                </p:txBody>
              </p:sp>
              <p:sp>
                <p:nvSpPr>
                  <p:cNvPr id="53509" name="Freeform 168"/>
                  <p:cNvSpPr>
                    <a:spLocks/>
                  </p:cNvSpPr>
                  <p:nvPr/>
                </p:nvSpPr>
                <p:spPr bwMode="auto">
                  <a:xfrm>
                    <a:off x="1511" y="2335"/>
                    <a:ext cx="23" cy="96"/>
                  </a:xfrm>
                  <a:custGeom>
                    <a:avLst/>
                    <a:gdLst>
                      <a:gd name="T0" fmla="*/ 0 w 93"/>
                      <a:gd name="T1" fmla="*/ 1 h 289"/>
                      <a:gd name="T2" fmla="*/ 0 w 93"/>
                      <a:gd name="T3" fmla="*/ 3 h 289"/>
                      <a:gd name="T4" fmla="*/ 0 w 93"/>
                      <a:gd name="T5" fmla="*/ 4 h 289"/>
                      <a:gd name="T6" fmla="*/ 0 w 93"/>
                      <a:gd name="T7" fmla="*/ 0 h 289"/>
                      <a:gd name="T8" fmla="*/ 0 w 93"/>
                      <a:gd name="T9" fmla="*/ 1 h 289"/>
                      <a:gd name="T10" fmla="*/ 0 60000 65536"/>
                      <a:gd name="T11" fmla="*/ 0 60000 65536"/>
                      <a:gd name="T12" fmla="*/ 0 60000 65536"/>
                      <a:gd name="T13" fmla="*/ 0 60000 65536"/>
                      <a:gd name="T14" fmla="*/ 0 60000 65536"/>
                      <a:gd name="T15" fmla="*/ 0 w 93"/>
                      <a:gd name="T16" fmla="*/ 0 h 289"/>
                      <a:gd name="T17" fmla="*/ 93 w 93"/>
                      <a:gd name="T18" fmla="*/ 289 h 289"/>
                    </a:gdLst>
                    <a:ahLst/>
                    <a:cxnLst>
                      <a:cxn ang="T10">
                        <a:pos x="T0" y="T1"/>
                      </a:cxn>
                      <a:cxn ang="T11">
                        <a:pos x="T2" y="T3"/>
                      </a:cxn>
                      <a:cxn ang="T12">
                        <a:pos x="T4" y="T5"/>
                      </a:cxn>
                      <a:cxn ang="T13">
                        <a:pos x="T6" y="T7"/>
                      </a:cxn>
                      <a:cxn ang="T14">
                        <a:pos x="T8" y="T9"/>
                      </a:cxn>
                    </a:cxnLst>
                    <a:rect l="T15" t="T16" r="T17" b="T18"/>
                    <a:pathLst>
                      <a:path w="93" h="289">
                        <a:moveTo>
                          <a:pt x="0" y="56"/>
                        </a:moveTo>
                        <a:lnTo>
                          <a:pt x="0" y="263"/>
                        </a:lnTo>
                        <a:lnTo>
                          <a:pt x="93" y="289"/>
                        </a:lnTo>
                        <a:lnTo>
                          <a:pt x="93" y="0"/>
                        </a:lnTo>
                        <a:lnTo>
                          <a:pt x="0" y="56"/>
                        </a:lnTo>
                        <a:close/>
                      </a:path>
                    </a:pathLst>
                  </a:custGeom>
                  <a:solidFill>
                    <a:srgbClr val="C0C0C0"/>
                  </a:solidFill>
                  <a:ln w="3175">
                    <a:solidFill>
                      <a:srgbClr val="000000"/>
                    </a:solidFill>
                    <a:round/>
                    <a:headEnd/>
                    <a:tailEnd/>
                  </a:ln>
                </p:spPr>
                <p:txBody>
                  <a:bodyPr/>
                  <a:lstStyle/>
                  <a:p>
                    <a:endParaRPr lang="fr-FR"/>
                  </a:p>
                </p:txBody>
              </p:sp>
              <p:sp>
                <p:nvSpPr>
                  <p:cNvPr id="53510" name="Freeform 169"/>
                  <p:cNvSpPr>
                    <a:spLocks/>
                  </p:cNvSpPr>
                  <p:nvPr/>
                </p:nvSpPr>
                <p:spPr bwMode="auto">
                  <a:xfrm>
                    <a:off x="1500" y="2325"/>
                    <a:ext cx="24" cy="96"/>
                  </a:xfrm>
                  <a:custGeom>
                    <a:avLst/>
                    <a:gdLst>
                      <a:gd name="T0" fmla="*/ 0 w 94"/>
                      <a:gd name="T1" fmla="*/ 1 h 288"/>
                      <a:gd name="T2" fmla="*/ 0 w 94"/>
                      <a:gd name="T3" fmla="*/ 3 h 288"/>
                      <a:gd name="T4" fmla="*/ 1 w 94"/>
                      <a:gd name="T5" fmla="*/ 4 h 288"/>
                      <a:gd name="T6" fmla="*/ 1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7"/>
                        </a:moveTo>
                        <a:lnTo>
                          <a:pt x="0" y="263"/>
                        </a:lnTo>
                        <a:lnTo>
                          <a:pt x="94" y="288"/>
                        </a:lnTo>
                        <a:lnTo>
                          <a:pt x="94" y="0"/>
                        </a:lnTo>
                        <a:lnTo>
                          <a:pt x="0" y="57"/>
                        </a:lnTo>
                        <a:close/>
                      </a:path>
                    </a:pathLst>
                  </a:custGeom>
                  <a:solidFill>
                    <a:srgbClr val="C0C0C0"/>
                  </a:solidFill>
                  <a:ln w="3175">
                    <a:solidFill>
                      <a:srgbClr val="000000"/>
                    </a:solidFill>
                    <a:round/>
                    <a:headEnd/>
                    <a:tailEnd/>
                  </a:ln>
                </p:spPr>
                <p:txBody>
                  <a:bodyPr/>
                  <a:lstStyle/>
                  <a:p>
                    <a:endParaRPr lang="fr-FR"/>
                  </a:p>
                </p:txBody>
              </p:sp>
              <p:sp>
                <p:nvSpPr>
                  <p:cNvPr id="53511" name="Freeform 170"/>
                  <p:cNvSpPr>
                    <a:spLocks/>
                  </p:cNvSpPr>
                  <p:nvPr/>
                </p:nvSpPr>
                <p:spPr bwMode="auto">
                  <a:xfrm>
                    <a:off x="1490" y="2315"/>
                    <a:ext cx="23" cy="96"/>
                  </a:xfrm>
                  <a:custGeom>
                    <a:avLst/>
                    <a:gdLst>
                      <a:gd name="T0" fmla="*/ 0 w 92"/>
                      <a:gd name="T1" fmla="*/ 1 h 289"/>
                      <a:gd name="T2" fmla="*/ 0 w 92"/>
                      <a:gd name="T3" fmla="*/ 3 h 289"/>
                      <a:gd name="T4" fmla="*/ 0 w 92"/>
                      <a:gd name="T5" fmla="*/ 4 h 289"/>
                      <a:gd name="T6" fmla="*/ 0 w 92"/>
                      <a:gd name="T7" fmla="*/ 0 h 289"/>
                      <a:gd name="T8" fmla="*/ 0 w 92"/>
                      <a:gd name="T9" fmla="*/ 1 h 289"/>
                      <a:gd name="T10" fmla="*/ 0 60000 65536"/>
                      <a:gd name="T11" fmla="*/ 0 60000 65536"/>
                      <a:gd name="T12" fmla="*/ 0 60000 65536"/>
                      <a:gd name="T13" fmla="*/ 0 60000 65536"/>
                      <a:gd name="T14" fmla="*/ 0 60000 65536"/>
                      <a:gd name="T15" fmla="*/ 0 w 92"/>
                      <a:gd name="T16" fmla="*/ 0 h 289"/>
                      <a:gd name="T17" fmla="*/ 92 w 92"/>
                      <a:gd name="T18" fmla="*/ 289 h 289"/>
                    </a:gdLst>
                    <a:ahLst/>
                    <a:cxnLst>
                      <a:cxn ang="T10">
                        <a:pos x="T0" y="T1"/>
                      </a:cxn>
                      <a:cxn ang="T11">
                        <a:pos x="T2" y="T3"/>
                      </a:cxn>
                      <a:cxn ang="T12">
                        <a:pos x="T4" y="T5"/>
                      </a:cxn>
                      <a:cxn ang="T13">
                        <a:pos x="T6" y="T7"/>
                      </a:cxn>
                      <a:cxn ang="T14">
                        <a:pos x="T8" y="T9"/>
                      </a:cxn>
                    </a:cxnLst>
                    <a:rect l="T15" t="T16" r="T17" b="T18"/>
                    <a:pathLst>
                      <a:path w="92" h="289">
                        <a:moveTo>
                          <a:pt x="0" y="58"/>
                        </a:moveTo>
                        <a:lnTo>
                          <a:pt x="0" y="264"/>
                        </a:lnTo>
                        <a:lnTo>
                          <a:pt x="92" y="289"/>
                        </a:lnTo>
                        <a:lnTo>
                          <a:pt x="92" y="0"/>
                        </a:lnTo>
                        <a:lnTo>
                          <a:pt x="0" y="58"/>
                        </a:lnTo>
                        <a:close/>
                      </a:path>
                    </a:pathLst>
                  </a:custGeom>
                  <a:solidFill>
                    <a:srgbClr val="C0C0C0"/>
                  </a:solidFill>
                  <a:ln w="3175">
                    <a:solidFill>
                      <a:srgbClr val="000000"/>
                    </a:solidFill>
                    <a:round/>
                    <a:headEnd/>
                    <a:tailEnd/>
                  </a:ln>
                </p:spPr>
                <p:txBody>
                  <a:bodyPr/>
                  <a:lstStyle/>
                  <a:p>
                    <a:endParaRPr lang="fr-FR"/>
                  </a:p>
                </p:txBody>
              </p:sp>
              <p:sp>
                <p:nvSpPr>
                  <p:cNvPr id="53512" name="Freeform 171"/>
                  <p:cNvSpPr>
                    <a:spLocks/>
                  </p:cNvSpPr>
                  <p:nvPr/>
                </p:nvSpPr>
                <p:spPr bwMode="auto">
                  <a:xfrm>
                    <a:off x="1479" y="2305"/>
                    <a:ext cx="23" cy="97"/>
                  </a:xfrm>
                  <a:custGeom>
                    <a:avLst/>
                    <a:gdLst>
                      <a:gd name="T0" fmla="*/ 0 w 93"/>
                      <a:gd name="T1" fmla="*/ 1 h 289"/>
                      <a:gd name="T2" fmla="*/ 0 w 93"/>
                      <a:gd name="T3" fmla="*/ 3 h 289"/>
                      <a:gd name="T4" fmla="*/ 0 w 93"/>
                      <a:gd name="T5" fmla="*/ 4 h 289"/>
                      <a:gd name="T6" fmla="*/ 0 w 93"/>
                      <a:gd name="T7" fmla="*/ 0 h 289"/>
                      <a:gd name="T8" fmla="*/ 0 w 93"/>
                      <a:gd name="T9" fmla="*/ 1 h 289"/>
                      <a:gd name="T10" fmla="*/ 0 60000 65536"/>
                      <a:gd name="T11" fmla="*/ 0 60000 65536"/>
                      <a:gd name="T12" fmla="*/ 0 60000 65536"/>
                      <a:gd name="T13" fmla="*/ 0 60000 65536"/>
                      <a:gd name="T14" fmla="*/ 0 60000 65536"/>
                      <a:gd name="T15" fmla="*/ 0 w 93"/>
                      <a:gd name="T16" fmla="*/ 0 h 289"/>
                      <a:gd name="T17" fmla="*/ 93 w 93"/>
                      <a:gd name="T18" fmla="*/ 289 h 289"/>
                    </a:gdLst>
                    <a:ahLst/>
                    <a:cxnLst>
                      <a:cxn ang="T10">
                        <a:pos x="T0" y="T1"/>
                      </a:cxn>
                      <a:cxn ang="T11">
                        <a:pos x="T2" y="T3"/>
                      </a:cxn>
                      <a:cxn ang="T12">
                        <a:pos x="T4" y="T5"/>
                      </a:cxn>
                      <a:cxn ang="T13">
                        <a:pos x="T6" y="T7"/>
                      </a:cxn>
                      <a:cxn ang="T14">
                        <a:pos x="T8" y="T9"/>
                      </a:cxn>
                    </a:cxnLst>
                    <a:rect l="T15" t="T16" r="T17" b="T18"/>
                    <a:pathLst>
                      <a:path w="93" h="289">
                        <a:moveTo>
                          <a:pt x="0" y="57"/>
                        </a:moveTo>
                        <a:lnTo>
                          <a:pt x="0" y="263"/>
                        </a:lnTo>
                        <a:lnTo>
                          <a:pt x="93" y="289"/>
                        </a:lnTo>
                        <a:lnTo>
                          <a:pt x="93" y="0"/>
                        </a:lnTo>
                        <a:lnTo>
                          <a:pt x="0" y="57"/>
                        </a:lnTo>
                        <a:close/>
                      </a:path>
                    </a:pathLst>
                  </a:custGeom>
                  <a:solidFill>
                    <a:srgbClr val="C0C0C0"/>
                  </a:solidFill>
                  <a:ln w="3175">
                    <a:solidFill>
                      <a:srgbClr val="000000"/>
                    </a:solidFill>
                    <a:round/>
                    <a:headEnd/>
                    <a:tailEnd/>
                  </a:ln>
                </p:spPr>
                <p:txBody>
                  <a:bodyPr/>
                  <a:lstStyle/>
                  <a:p>
                    <a:endParaRPr lang="fr-FR"/>
                  </a:p>
                </p:txBody>
              </p:sp>
              <p:sp>
                <p:nvSpPr>
                  <p:cNvPr id="53513" name="Freeform 172"/>
                  <p:cNvSpPr>
                    <a:spLocks/>
                  </p:cNvSpPr>
                  <p:nvPr/>
                </p:nvSpPr>
                <p:spPr bwMode="auto">
                  <a:xfrm>
                    <a:off x="1468" y="2297"/>
                    <a:ext cx="23" cy="96"/>
                  </a:xfrm>
                  <a:custGeom>
                    <a:avLst/>
                    <a:gdLst>
                      <a:gd name="T0" fmla="*/ 0 w 93"/>
                      <a:gd name="T1" fmla="*/ 1 h 288"/>
                      <a:gd name="T2" fmla="*/ 0 w 93"/>
                      <a:gd name="T3" fmla="*/ 3 h 288"/>
                      <a:gd name="T4" fmla="*/ 0 w 93"/>
                      <a:gd name="T5" fmla="*/ 4 h 288"/>
                      <a:gd name="T6" fmla="*/ 0 w 93"/>
                      <a:gd name="T7" fmla="*/ 0 h 288"/>
                      <a:gd name="T8" fmla="*/ 0 w 93"/>
                      <a:gd name="T9" fmla="*/ 1 h 288"/>
                      <a:gd name="T10" fmla="*/ 0 60000 65536"/>
                      <a:gd name="T11" fmla="*/ 0 60000 65536"/>
                      <a:gd name="T12" fmla="*/ 0 60000 65536"/>
                      <a:gd name="T13" fmla="*/ 0 60000 65536"/>
                      <a:gd name="T14" fmla="*/ 0 60000 65536"/>
                      <a:gd name="T15" fmla="*/ 0 w 93"/>
                      <a:gd name="T16" fmla="*/ 0 h 288"/>
                      <a:gd name="T17" fmla="*/ 93 w 93"/>
                      <a:gd name="T18" fmla="*/ 288 h 288"/>
                    </a:gdLst>
                    <a:ahLst/>
                    <a:cxnLst>
                      <a:cxn ang="T10">
                        <a:pos x="T0" y="T1"/>
                      </a:cxn>
                      <a:cxn ang="T11">
                        <a:pos x="T2" y="T3"/>
                      </a:cxn>
                      <a:cxn ang="T12">
                        <a:pos x="T4" y="T5"/>
                      </a:cxn>
                      <a:cxn ang="T13">
                        <a:pos x="T6" y="T7"/>
                      </a:cxn>
                      <a:cxn ang="T14">
                        <a:pos x="T8" y="T9"/>
                      </a:cxn>
                    </a:cxnLst>
                    <a:rect l="T15" t="T16" r="T17" b="T18"/>
                    <a:pathLst>
                      <a:path w="93" h="288">
                        <a:moveTo>
                          <a:pt x="0" y="55"/>
                        </a:moveTo>
                        <a:lnTo>
                          <a:pt x="0" y="261"/>
                        </a:lnTo>
                        <a:lnTo>
                          <a:pt x="93" y="288"/>
                        </a:lnTo>
                        <a:lnTo>
                          <a:pt x="93" y="0"/>
                        </a:lnTo>
                        <a:lnTo>
                          <a:pt x="0" y="55"/>
                        </a:lnTo>
                        <a:close/>
                      </a:path>
                    </a:pathLst>
                  </a:custGeom>
                  <a:solidFill>
                    <a:srgbClr val="C0C0C0"/>
                  </a:solidFill>
                  <a:ln w="3175">
                    <a:solidFill>
                      <a:srgbClr val="000000"/>
                    </a:solidFill>
                    <a:round/>
                    <a:headEnd/>
                    <a:tailEnd/>
                  </a:ln>
                </p:spPr>
                <p:txBody>
                  <a:bodyPr/>
                  <a:lstStyle/>
                  <a:p>
                    <a:endParaRPr lang="fr-FR"/>
                  </a:p>
                </p:txBody>
              </p:sp>
            </p:grpSp>
            <p:sp>
              <p:nvSpPr>
                <p:cNvPr id="53497" name="Freeform 173"/>
                <p:cNvSpPr>
                  <a:spLocks/>
                </p:cNvSpPr>
                <p:nvPr/>
              </p:nvSpPr>
              <p:spPr bwMode="auto">
                <a:xfrm>
                  <a:off x="1466" y="2352"/>
                  <a:ext cx="225" cy="188"/>
                </a:xfrm>
                <a:custGeom>
                  <a:avLst/>
                  <a:gdLst>
                    <a:gd name="T0" fmla="*/ 0 w 899"/>
                    <a:gd name="T1" fmla="*/ 0 h 563"/>
                    <a:gd name="T2" fmla="*/ 4 w 899"/>
                    <a:gd name="T3" fmla="*/ 6 h 563"/>
                    <a:gd name="T4" fmla="*/ 4 w 899"/>
                    <a:gd name="T5" fmla="*/ 7 h 563"/>
                    <a:gd name="T6" fmla="*/ 0 w 899"/>
                    <a:gd name="T7" fmla="*/ 2 h 563"/>
                    <a:gd name="T8" fmla="*/ 0 w 899"/>
                    <a:gd name="T9" fmla="*/ 0 h 563"/>
                    <a:gd name="T10" fmla="*/ 0 60000 65536"/>
                    <a:gd name="T11" fmla="*/ 0 60000 65536"/>
                    <a:gd name="T12" fmla="*/ 0 60000 65536"/>
                    <a:gd name="T13" fmla="*/ 0 60000 65536"/>
                    <a:gd name="T14" fmla="*/ 0 60000 65536"/>
                    <a:gd name="T15" fmla="*/ 0 w 899"/>
                    <a:gd name="T16" fmla="*/ 0 h 563"/>
                    <a:gd name="T17" fmla="*/ 899 w 899"/>
                    <a:gd name="T18" fmla="*/ 563 h 563"/>
                  </a:gdLst>
                  <a:ahLst/>
                  <a:cxnLst>
                    <a:cxn ang="T10">
                      <a:pos x="T0" y="T1"/>
                    </a:cxn>
                    <a:cxn ang="T11">
                      <a:pos x="T2" y="T3"/>
                    </a:cxn>
                    <a:cxn ang="T12">
                      <a:pos x="T4" y="T5"/>
                    </a:cxn>
                    <a:cxn ang="T13">
                      <a:pos x="T6" y="T7"/>
                    </a:cxn>
                    <a:cxn ang="T14">
                      <a:pos x="T8" y="T9"/>
                    </a:cxn>
                  </a:cxnLst>
                  <a:rect l="T15" t="T16" r="T17" b="T18"/>
                  <a:pathLst>
                    <a:path w="899" h="563">
                      <a:moveTo>
                        <a:pt x="0" y="0"/>
                      </a:moveTo>
                      <a:lnTo>
                        <a:pt x="899" y="446"/>
                      </a:lnTo>
                      <a:lnTo>
                        <a:pt x="899" y="563"/>
                      </a:lnTo>
                      <a:lnTo>
                        <a:pt x="0" y="199"/>
                      </a:lnTo>
                      <a:lnTo>
                        <a:pt x="0" y="0"/>
                      </a:lnTo>
                      <a:close/>
                    </a:path>
                  </a:pathLst>
                </a:custGeom>
                <a:solidFill>
                  <a:srgbClr val="9F9F9F"/>
                </a:solidFill>
                <a:ln w="9525">
                  <a:noFill/>
                  <a:round/>
                  <a:headEnd/>
                  <a:tailEnd/>
                </a:ln>
              </p:spPr>
              <p:txBody>
                <a:bodyPr/>
                <a:lstStyle/>
                <a:p>
                  <a:endParaRPr lang="fr-FR"/>
                </a:p>
              </p:txBody>
            </p:sp>
            <p:sp>
              <p:nvSpPr>
                <p:cNvPr id="53498" name="Freeform 174"/>
                <p:cNvSpPr>
                  <a:spLocks/>
                </p:cNvSpPr>
                <p:nvPr/>
              </p:nvSpPr>
              <p:spPr bwMode="auto">
                <a:xfrm>
                  <a:off x="1466" y="2515"/>
                  <a:ext cx="215" cy="127"/>
                </a:xfrm>
                <a:custGeom>
                  <a:avLst/>
                  <a:gdLst>
                    <a:gd name="T0" fmla="*/ 0 w 861"/>
                    <a:gd name="T1" fmla="*/ 0 h 381"/>
                    <a:gd name="T2" fmla="*/ 3 w 861"/>
                    <a:gd name="T3" fmla="*/ 3 h 381"/>
                    <a:gd name="T4" fmla="*/ 3 w 861"/>
                    <a:gd name="T5" fmla="*/ 5 h 381"/>
                    <a:gd name="T6" fmla="*/ 0 w 861"/>
                    <a:gd name="T7" fmla="*/ 3 h 381"/>
                    <a:gd name="T8" fmla="*/ 0 w 861"/>
                    <a:gd name="T9" fmla="*/ 0 h 381"/>
                    <a:gd name="T10" fmla="*/ 0 60000 65536"/>
                    <a:gd name="T11" fmla="*/ 0 60000 65536"/>
                    <a:gd name="T12" fmla="*/ 0 60000 65536"/>
                    <a:gd name="T13" fmla="*/ 0 60000 65536"/>
                    <a:gd name="T14" fmla="*/ 0 60000 65536"/>
                    <a:gd name="T15" fmla="*/ 0 w 861"/>
                    <a:gd name="T16" fmla="*/ 0 h 381"/>
                    <a:gd name="T17" fmla="*/ 861 w 861"/>
                    <a:gd name="T18" fmla="*/ 381 h 381"/>
                  </a:gdLst>
                  <a:ahLst/>
                  <a:cxnLst>
                    <a:cxn ang="T10">
                      <a:pos x="T0" y="T1"/>
                    </a:cxn>
                    <a:cxn ang="T11">
                      <a:pos x="T2" y="T3"/>
                    </a:cxn>
                    <a:cxn ang="T12">
                      <a:pos x="T4" y="T5"/>
                    </a:cxn>
                    <a:cxn ang="T13">
                      <a:pos x="T6" y="T7"/>
                    </a:cxn>
                    <a:cxn ang="T14">
                      <a:pos x="T8" y="T9"/>
                    </a:cxn>
                  </a:cxnLst>
                  <a:rect l="T15" t="T16" r="T17" b="T18"/>
                  <a:pathLst>
                    <a:path w="861" h="381">
                      <a:moveTo>
                        <a:pt x="0" y="0"/>
                      </a:moveTo>
                      <a:lnTo>
                        <a:pt x="861" y="247"/>
                      </a:lnTo>
                      <a:lnTo>
                        <a:pt x="861" y="381"/>
                      </a:lnTo>
                      <a:lnTo>
                        <a:pt x="0" y="243"/>
                      </a:lnTo>
                      <a:lnTo>
                        <a:pt x="0" y="0"/>
                      </a:lnTo>
                      <a:close/>
                    </a:path>
                  </a:pathLst>
                </a:custGeom>
                <a:solidFill>
                  <a:srgbClr val="9F9F9F"/>
                </a:solidFill>
                <a:ln w="9525">
                  <a:noFill/>
                  <a:round/>
                  <a:headEnd/>
                  <a:tailEnd/>
                </a:ln>
              </p:spPr>
              <p:txBody>
                <a:bodyPr/>
                <a:lstStyle/>
                <a:p>
                  <a:endParaRPr lang="fr-FR"/>
                </a:p>
              </p:txBody>
            </p:sp>
          </p:grpSp>
          <p:grpSp>
            <p:nvGrpSpPr>
              <p:cNvPr id="53471" name="Group 175"/>
              <p:cNvGrpSpPr>
                <a:grpSpLocks/>
              </p:cNvGrpSpPr>
              <p:nvPr/>
            </p:nvGrpSpPr>
            <p:grpSpPr bwMode="auto">
              <a:xfrm>
                <a:off x="695" y="2093"/>
                <a:ext cx="632" cy="665"/>
                <a:chOff x="695" y="2093"/>
                <a:chExt cx="632" cy="665"/>
              </a:xfrm>
            </p:grpSpPr>
            <p:grpSp>
              <p:nvGrpSpPr>
                <p:cNvPr id="53472" name="Group 176"/>
                <p:cNvGrpSpPr>
                  <a:grpSpLocks/>
                </p:cNvGrpSpPr>
                <p:nvPr/>
              </p:nvGrpSpPr>
              <p:grpSpPr bwMode="auto">
                <a:xfrm>
                  <a:off x="949" y="2239"/>
                  <a:ext cx="104" cy="519"/>
                  <a:chOff x="949" y="2239"/>
                  <a:chExt cx="104" cy="519"/>
                </a:xfrm>
              </p:grpSpPr>
              <p:sp>
                <p:nvSpPr>
                  <p:cNvPr id="53488" name="Freeform 177"/>
                  <p:cNvSpPr>
                    <a:spLocks/>
                  </p:cNvSpPr>
                  <p:nvPr/>
                </p:nvSpPr>
                <p:spPr bwMode="auto">
                  <a:xfrm>
                    <a:off x="957" y="2239"/>
                    <a:ext cx="96" cy="519"/>
                  </a:xfrm>
                  <a:custGeom>
                    <a:avLst/>
                    <a:gdLst>
                      <a:gd name="T0" fmla="*/ 1 w 385"/>
                      <a:gd name="T1" fmla="*/ 2 h 1557"/>
                      <a:gd name="T2" fmla="*/ 1 w 385"/>
                      <a:gd name="T3" fmla="*/ 0 h 1557"/>
                      <a:gd name="T4" fmla="*/ 0 w 385"/>
                      <a:gd name="T5" fmla="*/ 0 h 1557"/>
                      <a:gd name="T6" fmla="*/ 0 w 385"/>
                      <a:gd name="T7" fmla="*/ 0 h 1557"/>
                      <a:gd name="T8" fmla="*/ 0 w 385"/>
                      <a:gd name="T9" fmla="*/ 1 h 1557"/>
                      <a:gd name="T10" fmla="*/ 0 w 385"/>
                      <a:gd name="T11" fmla="*/ 1 h 1557"/>
                      <a:gd name="T12" fmla="*/ 0 w 385"/>
                      <a:gd name="T13" fmla="*/ 19 h 1557"/>
                      <a:gd name="T14" fmla="*/ 0 w 385"/>
                      <a:gd name="T15" fmla="*/ 18 h 1557"/>
                      <a:gd name="T16" fmla="*/ 0 w 385"/>
                      <a:gd name="T17" fmla="*/ 18 h 1557"/>
                      <a:gd name="T18" fmla="*/ 0 w 385"/>
                      <a:gd name="T19" fmla="*/ 19 h 1557"/>
                      <a:gd name="T20" fmla="*/ 0 w 385"/>
                      <a:gd name="T21" fmla="*/ 19 h 1557"/>
                      <a:gd name="T22" fmla="*/ 1 w 385"/>
                      <a:gd name="T23" fmla="*/ 19 h 1557"/>
                      <a:gd name="T24" fmla="*/ 1 w 385"/>
                      <a:gd name="T25" fmla="*/ 3 h 1557"/>
                      <a:gd name="T26" fmla="*/ 1 w 385"/>
                      <a:gd name="T27" fmla="*/ 2 h 15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5"/>
                      <a:gd name="T43" fmla="*/ 0 h 1557"/>
                      <a:gd name="T44" fmla="*/ 385 w 385"/>
                      <a:gd name="T45" fmla="*/ 1557 h 15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5" h="1557">
                        <a:moveTo>
                          <a:pt x="385" y="134"/>
                        </a:moveTo>
                        <a:lnTo>
                          <a:pt x="177" y="0"/>
                        </a:lnTo>
                        <a:lnTo>
                          <a:pt x="152" y="0"/>
                        </a:lnTo>
                        <a:lnTo>
                          <a:pt x="110" y="6"/>
                        </a:lnTo>
                        <a:lnTo>
                          <a:pt x="39" y="85"/>
                        </a:lnTo>
                        <a:lnTo>
                          <a:pt x="0" y="61"/>
                        </a:lnTo>
                        <a:lnTo>
                          <a:pt x="0" y="1553"/>
                        </a:lnTo>
                        <a:lnTo>
                          <a:pt x="57" y="1490"/>
                        </a:lnTo>
                        <a:lnTo>
                          <a:pt x="105" y="1490"/>
                        </a:lnTo>
                        <a:lnTo>
                          <a:pt x="105" y="1557"/>
                        </a:lnTo>
                        <a:lnTo>
                          <a:pt x="154" y="1557"/>
                        </a:lnTo>
                        <a:lnTo>
                          <a:pt x="187" y="1522"/>
                        </a:lnTo>
                        <a:lnTo>
                          <a:pt x="187" y="206"/>
                        </a:lnTo>
                        <a:lnTo>
                          <a:pt x="385" y="134"/>
                        </a:lnTo>
                        <a:close/>
                      </a:path>
                    </a:pathLst>
                  </a:custGeom>
                  <a:solidFill>
                    <a:srgbClr val="FFFFFF"/>
                  </a:solidFill>
                  <a:ln w="9525">
                    <a:noFill/>
                    <a:round/>
                    <a:headEnd/>
                    <a:tailEnd/>
                  </a:ln>
                </p:spPr>
                <p:txBody>
                  <a:bodyPr/>
                  <a:lstStyle/>
                  <a:p>
                    <a:endParaRPr lang="fr-FR"/>
                  </a:p>
                </p:txBody>
              </p:sp>
              <p:sp>
                <p:nvSpPr>
                  <p:cNvPr id="53489" name="Freeform 178"/>
                  <p:cNvSpPr>
                    <a:spLocks/>
                  </p:cNvSpPr>
                  <p:nvPr/>
                </p:nvSpPr>
                <p:spPr bwMode="auto">
                  <a:xfrm>
                    <a:off x="949" y="2258"/>
                    <a:ext cx="8" cy="498"/>
                  </a:xfrm>
                  <a:custGeom>
                    <a:avLst/>
                    <a:gdLst>
                      <a:gd name="T0" fmla="*/ 0 w 32"/>
                      <a:gd name="T1" fmla="*/ 0 h 1494"/>
                      <a:gd name="T2" fmla="*/ 0 w 32"/>
                      <a:gd name="T3" fmla="*/ 18 h 1494"/>
                      <a:gd name="T4" fmla="*/ 0 w 32"/>
                      <a:gd name="T5" fmla="*/ 18 h 1494"/>
                      <a:gd name="T6" fmla="*/ 0 w 32"/>
                      <a:gd name="T7" fmla="*/ 0 h 1494"/>
                      <a:gd name="T8" fmla="*/ 0 w 32"/>
                      <a:gd name="T9" fmla="*/ 0 h 1494"/>
                      <a:gd name="T10" fmla="*/ 0 60000 65536"/>
                      <a:gd name="T11" fmla="*/ 0 60000 65536"/>
                      <a:gd name="T12" fmla="*/ 0 60000 65536"/>
                      <a:gd name="T13" fmla="*/ 0 60000 65536"/>
                      <a:gd name="T14" fmla="*/ 0 60000 65536"/>
                      <a:gd name="T15" fmla="*/ 0 w 32"/>
                      <a:gd name="T16" fmla="*/ 0 h 1494"/>
                      <a:gd name="T17" fmla="*/ 32 w 32"/>
                      <a:gd name="T18" fmla="*/ 1494 h 1494"/>
                    </a:gdLst>
                    <a:ahLst/>
                    <a:cxnLst>
                      <a:cxn ang="T10">
                        <a:pos x="T0" y="T1"/>
                      </a:cxn>
                      <a:cxn ang="T11">
                        <a:pos x="T2" y="T3"/>
                      </a:cxn>
                      <a:cxn ang="T12">
                        <a:pos x="T4" y="T5"/>
                      </a:cxn>
                      <a:cxn ang="T13">
                        <a:pos x="T6" y="T7"/>
                      </a:cxn>
                      <a:cxn ang="T14">
                        <a:pos x="T8" y="T9"/>
                      </a:cxn>
                    </a:cxnLst>
                    <a:rect l="T15" t="T16" r="T17" b="T18"/>
                    <a:pathLst>
                      <a:path w="32" h="1494">
                        <a:moveTo>
                          <a:pt x="32" y="0"/>
                        </a:moveTo>
                        <a:lnTo>
                          <a:pt x="32" y="1494"/>
                        </a:lnTo>
                        <a:lnTo>
                          <a:pt x="0" y="1494"/>
                        </a:lnTo>
                        <a:lnTo>
                          <a:pt x="0" y="11"/>
                        </a:lnTo>
                        <a:lnTo>
                          <a:pt x="32" y="0"/>
                        </a:lnTo>
                        <a:close/>
                      </a:path>
                    </a:pathLst>
                  </a:custGeom>
                  <a:solidFill>
                    <a:srgbClr val="C0C0C0"/>
                  </a:solidFill>
                  <a:ln w="9525">
                    <a:noFill/>
                    <a:round/>
                    <a:headEnd/>
                    <a:tailEnd/>
                  </a:ln>
                </p:spPr>
                <p:txBody>
                  <a:bodyPr/>
                  <a:lstStyle/>
                  <a:p>
                    <a:endParaRPr lang="fr-FR"/>
                  </a:p>
                </p:txBody>
              </p:sp>
              <p:sp>
                <p:nvSpPr>
                  <p:cNvPr id="53490" name="Freeform 179"/>
                  <p:cNvSpPr>
                    <a:spLocks/>
                  </p:cNvSpPr>
                  <p:nvPr/>
                </p:nvSpPr>
                <p:spPr bwMode="auto">
                  <a:xfrm>
                    <a:off x="983" y="2239"/>
                    <a:ext cx="12" cy="519"/>
                  </a:xfrm>
                  <a:custGeom>
                    <a:avLst/>
                    <a:gdLst>
                      <a:gd name="T0" fmla="*/ 0 w 47"/>
                      <a:gd name="T1" fmla="*/ 0 h 1557"/>
                      <a:gd name="T2" fmla="*/ 0 w 47"/>
                      <a:gd name="T3" fmla="*/ 0 h 1557"/>
                      <a:gd name="T4" fmla="*/ 0 w 47"/>
                      <a:gd name="T5" fmla="*/ 19 h 1557"/>
                      <a:gd name="T6" fmla="*/ 0 w 47"/>
                      <a:gd name="T7" fmla="*/ 19 h 1557"/>
                      <a:gd name="T8" fmla="*/ 0 w 47"/>
                      <a:gd name="T9" fmla="*/ 0 h 1557"/>
                      <a:gd name="T10" fmla="*/ 0 60000 65536"/>
                      <a:gd name="T11" fmla="*/ 0 60000 65536"/>
                      <a:gd name="T12" fmla="*/ 0 60000 65536"/>
                      <a:gd name="T13" fmla="*/ 0 60000 65536"/>
                      <a:gd name="T14" fmla="*/ 0 60000 65536"/>
                      <a:gd name="T15" fmla="*/ 0 w 47"/>
                      <a:gd name="T16" fmla="*/ 0 h 1557"/>
                      <a:gd name="T17" fmla="*/ 47 w 47"/>
                      <a:gd name="T18" fmla="*/ 1557 h 1557"/>
                    </a:gdLst>
                    <a:ahLst/>
                    <a:cxnLst>
                      <a:cxn ang="T10">
                        <a:pos x="T0" y="T1"/>
                      </a:cxn>
                      <a:cxn ang="T11">
                        <a:pos x="T2" y="T3"/>
                      </a:cxn>
                      <a:cxn ang="T12">
                        <a:pos x="T4" y="T5"/>
                      </a:cxn>
                      <a:cxn ang="T13">
                        <a:pos x="T6" y="T7"/>
                      </a:cxn>
                      <a:cxn ang="T14">
                        <a:pos x="T8" y="T9"/>
                      </a:cxn>
                    </a:cxnLst>
                    <a:rect l="T15" t="T16" r="T17" b="T18"/>
                    <a:pathLst>
                      <a:path w="47" h="1557">
                        <a:moveTo>
                          <a:pt x="0" y="6"/>
                        </a:moveTo>
                        <a:lnTo>
                          <a:pt x="47" y="0"/>
                        </a:lnTo>
                        <a:lnTo>
                          <a:pt x="47" y="1557"/>
                        </a:lnTo>
                        <a:lnTo>
                          <a:pt x="0" y="1557"/>
                        </a:lnTo>
                        <a:lnTo>
                          <a:pt x="0" y="6"/>
                        </a:lnTo>
                        <a:close/>
                      </a:path>
                    </a:pathLst>
                  </a:custGeom>
                  <a:solidFill>
                    <a:srgbClr val="C0C0C0"/>
                  </a:solidFill>
                  <a:ln w="9525">
                    <a:noFill/>
                    <a:round/>
                    <a:headEnd/>
                    <a:tailEnd/>
                  </a:ln>
                </p:spPr>
                <p:txBody>
                  <a:bodyPr/>
                  <a:lstStyle/>
                  <a:p>
                    <a:endParaRPr lang="fr-FR"/>
                  </a:p>
                </p:txBody>
              </p:sp>
              <p:sp>
                <p:nvSpPr>
                  <p:cNvPr id="53491" name="Freeform 180"/>
                  <p:cNvSpPr>
                    <a:spLocks/>
                  </p:cNvSpPr>
                  <p:nvPr/>
                </p:nvSpPr>
                <p:spPr bwMode="auto">
                  <a:xfrm>
                    <a:off x="967" y="2251"/>
                    <a:ext cx="16" cy="491"/>
                  </a:xfrm>
                  <a:custGeom>
                    <a:avLst/>
                    <a:gdLst>
                      <a:gd name="T0" fmla="*/ 0 w 66"/>
                      <a:gd name="T1" fmla="*/ 18 h 1472"/>
                      <a:gd name="T2" fmla="*/ 0 w 66"/>
                      <a:gd name="T3" fmla="*/ 1 h 1472"/>
                      <a:gd name="T4" fmla="*/ 0 w 66"/>
                      <a:gd name="T5" fmla="*/ 0 h 1472"/>
                      <a:gd name="T6" fmla="*/ 0 w 66"/>
                      <a:gd name="T7" fmla="*/ 18 h 1472"/>
                      <a:gd name="T8" fmla="*/ 0 w 66"/>
                      <a:gd name="T9" fmla="*/ 18 h 1472"/>
                      <a:gd name="T10" fmla="*/ 0 60000 65536"/>
                      <a:gd name="T11" fmla="*/ 0 60000 65536"/>
                      <a:gd name="T12" fmla="*/ 0 60000 65536"/>
                      <a:gd name="T13" fmla="*/ 0 60000 65536"/>
                      <a:gd name="T14" fmla="*/ 0 60000 65536"/>
                      <a:gd name="T15" fmla="*/ 0 w 66"/>
                      <a:gd name="T16" fmla="*/ 0 h 1472"/>
                      <a:gd name="T17" fmla="*/ 66 w 66"/>
                      <a:gd name="T18" fmla="*/ 1472 h 1472"/>
                    </a:gdLst>
                    <a:ahLst/>
                    <a:cxnLst>
                      <a:cxn ang="T10">
                        <a:pos x="T0" y="T1"/>
                      </a:cxn>
                      <a:cxn ang="T11">
                        <a:pos x="T2" y="T3"/>
                      </a:cxn>
                      <a:cxn ang="T12">
                        <a:pos x="T4" y="T5"/>
                      </a:cxn>
                      <a:cxn ang="T13">
                        <a:pos x="T6" y="T7"/>
                      </a:cxn>
                      <a:cxn ang="T14">
                        <a:pos x="T8" y="T9"/>
                      </a:cxn>
                    </a:cxnLst>
                    <a:rect l="T15" t="T16" r="T17" b="T18"/>
                    <a:pathLst>
                      <a:path w="66" h="1472">
                        <a:moveTo>
                          <a:pt x="0" y="1472"/>
                        </a:moveTo>
                        <a:lnTo>
                          <a:pt x="0" y="72"/>
                        </a:lnTo>
                        <a:lnTo>
                          <a:pt x="66" y="0"/>
                        </a:lnTo>
                        <a:lnTo>
                          <a:pt x="66" y="1472"/>
                        </a:lnTo>
                        <a:lnTo>
                          <a:pt x="0" y="1472"/>
                        </a:lnTo>
                        <a:close/>
                      </a:path>
                    </a:pathLst>
                  </a:custGeom>
                  <a:solidFill>
                    <a:srgbClr val="000000"/>
                  </a:solidFill>
                  <a:ln w="9525">
                    <a:noFill/>
                    <a:round/>
                    <a:headEnd/>
                    <a:tailEnd/>
                  </a:ln>
                </p:spPr>
                <p:txBody>
                  <a:bodyPr/>
                  <a:lstStyle/>
                  <a:p>
                    <a:endParaRPr lang="fr-FR"/>
                  </a:p>
                </p:txBody>
              </p:sp>
            </p:grpSp>
            <p:grpSp>
              <p:nvGrpSpPr>
                <p:cNvPr id="53473" name="Group 181"/>
                <p:cNvGrpSpPr>
                  <a:grpSpLocks/>
                </p:cNvGrpSpPr>
                <p:nvPr/>
              </p:nvGrpSpPr>
              <p:grpSpPr bwMode="auto">
                <a:xfrm>
                  <a:off x="1195" y="2093"/>
                  <a:ext cx="132" cy="662"/>
                  <a:chOff x="1195" y="2093"/>
                  <a:chExt cx="132" cy="662"/>
                </a:xfrm>
              </p:grpSpPr>
              <p:sp>
                <p:nvSpPr>
                  <p:cNvPr id="53484" name="Freeform 182"/>
                  <p:cNvSpPr>
                    <a:spLocks/>
                  </p:cNvSpPr>
                  <p:nvPr/>
                </p:nvSpPr>
                <p:spPr bwMode="auto">
                  <a:xfrm>
                    <a:off x="1205" y="2093"/>
                    <a:ext cx="122" cy="662"/>
                  </a:xfrm>
                  <a:custGeom>
                    <a:avLst/>
                    <a:gdLst>
                      <a:gd name="T0" fmla="*/ 2 w 490"/>
                      <a:gd name="T1" fmla="*/ 2 h 1986"/>
                      <a:gd name="T2" fmla="*/ 1 w 490"/>
                      <a:gd name="T3" fmla="*/ 0 h 1986"/>
                      <a:gd name="T4" fmla="*/ 1 w 490"/>
                      <a:gd name="T5" fmla="*/ 0 h 1986"/>
                      <a:gd name="T6" fmla="*/ 0 w 490"/>
                      <a:gd name="T7" fmla="*/ 0 h 1986"/>
                      <a:gd name="T8" fmla="*/ 0 w 490"/>
                      <a:gd name="T9" fmla="*/ 1 h 1986"/>
                      <a:gd name="T10" fmla="*/ 0 w 490"/>
                      <a:gd name="T11" fmla="*/ 1 h 1986"/>
                      <a:gd name="T12" fmla="*/ 0 w 490"/>
                      <a:gd name="T13" fmla="*/ 24 h 1986"/>
                      <a:gd name="T14" fmla="*/ 0 w 490"/>
                      <a:gd name="T15" fmla="*/ 23 h 1986"/>
                      <a:gd name="T16" fmla="*/ 0 w 490"/>
                      <a:gd name="T17" fmla="*/ 23 h 1986"/>
                      <a:gd name="T18" fmla="*/ 0 w 490"/>
                      <a:gd name="T19" fmla="*/ 25 h 1986"/>
                      <a:gd name="T20" fmla="*/ 1 w 490"/>
                      <a:gd name="T21" fmla="*/ 25 h 1986"/>
                      <a:gd name="T22" fmla="*/ 1 w 490"/>
                      <a:gd name="T23" fmla="*/ 24 h 1986"/>
                      <a:gd name="T24" fmla="*/ 1 w 490"/>
                      <a:gd name="T25" fmla="*/ 3 h 1986"/>
                      <a:gd name="T26" fmla="*/ 2 w 490"/>
                      <a:gd name="T27" fmla="*/ 2 h 19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0"/>
                      <a:gd name="T43" fmla="*/ 0 h 1986"/>
                      <a:gd name="T44" fmla="*/ 490 w 490"/>
                      <a:gd name="T45" fmla="*/ 1986 h 19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0" h="1986">
                        <a:moveTo>
                          <a:pt x="490" y="169"/>
                        </a:moveTo>
                        <a:lnTo>
                          <a:pt x="227" y="0"/>
                        </a:lnTo>
                        <a:lnTo>
                          <a:pt x="194" y="0"/>
                        </a:lnTo>
                        <a:lnTo>
                          <a:pt x="142" y="8"/>
                        </a:lnTo>
                        <a:lnTo>
                          <a:pt x="49" y="106"/>
                        </a:lnTo>
                        <a:lnTo>
                          <a:pt x="0" y="76"/>
                        </a:lnTo>
                        <a:lnTo>
                          <a:pt x="0" y="1979"/>
                        </a:lnTo>
                        <a:lnTo>
                          <a:pt x="74" y="1901"/>
                        </a:lnTo>
                        <a:lnTo>
                          <a:pt x="135" y="1901"/>
                        </a:lnTo>
                        <a:lnTo>
                          <a:pt x="135" y="1986"/>
                        </a:lnTo>
                        <a:lnTo>
                          <a:pt x="197" y="1986"/>
                        </a:lnTo>
                        <a:lnTo>
                          <a:pt x="239" y="1941"/>
                        </a:lnTo>
                        <a:lnTo>
                          <a:pt x="239" y="260"/>
                        </a:lnTo>
                        <a:lnTo>
                          <a:pt x="490" y="169"/>
                        </a:lnTo>
                        <a:close/>
                      </a:path>
                    </a:pathLst>
                  </a:custGeom>
                  <a:solidFill>
                    <a:srgbClr val="FFFFFF"/>
                  </a:solidFill>
                  <a:ln w="9525">
                    <a:noFill/>
                    <a:round/>
                    <a:headEnd/>
                    <a:tailEnd/>
                  </a:ln>
                </p:spPr>
                <p:txBody>
                  <a:bodyPr/>
                  <a:lstStyle/>
                  <a:p>
                    <a:endParaRPr lang="fr-FR"/>
                  </a:p>
                </p:txBody>
              </p:sp>
              <p:sp>
                <p:nvSpPr>
                  <p:cNvPr id="53485" name="Freeform 183"/>
                  <p:cNvSpPr>
                    <a:spLocks/>
                  </p:cNvSpPr>
                  <p:nvPr/>
                </p:nvSpPr>
                <p:spPr bwMode="auto">
                  <a:xfrm>
                    <a:off x="1195" y="2118"/>
                    <a:ext cx="10" cy="635"/>
                  </a:xfrm>
                  <a:custGeom>
                    <a:avLst/>
                    <a:gdLst>
                      <a:gd name="T0" fmla="*/ 0 w 40"/>
                      <a:gd name="T1" fmla="*/ 0 h 1906"/>
                      <a:gd name="T2" fmla="*/ 0 w 40"/>
                      <a:gd name="T3" fmla="*/ 24 h 1906"/>
                      <a:gd name="T4" fmla="*/ 0 w 40"/>
                      <a:gd name="T5" fmla="*/ 24 h 1906"/>
                      <a:gd name="T6" fmla="*/ 0 w 40"/>
                      <a:gd name="T7" fmla="*/ 0 h 1906"/>
                      <a:gd name="T8" fmla="*/ 0 w 40"/>
                      <a:gd name="T9" fmla="*/ 0 h 1906"/>
                      <a:gd name="T10" fmla="*/ 0 60000 65536"/>
                      <a:gd name="T11" fmla="*/ 0 60000 65536"/>
                      <a:gd name="T12" fmla="*/ 0 60000 65536"/>
                      <a:gd name="T13" fmla="*/ 0 60000 65536"/>
                      <a:gd name="T14" fmla="*/ 0 60000 65536"/>
                      <a:gd name="T15" fmla="*/ 0 w 40"/>
                      <a:gd name="T16" fmla="*/ 0 h 1906"/>
                      <a:gd name="T17" fmla="*/ 40 w 40"/>
                      <a:gd name="T18" fmla="*/ 1906 h 1906"/>
                    </a:gdLst>
                    <a:ahLst/>
                    <a:cxnLst>
                      <a:cxn ang="T10">
                        <a:pos x="T0" y="T1"/>
                      </a:cxn>
                      <a:cxn ang="T11">
                        <a:pos x="T2" y="T3"/>
                      </a:cxn>
                      <a:cxn ang="T12">
                        <a:pos x="T4" y="T5"/>
                      </a:cxn>
                      <a:cxn ang="T13">
                        <a:pos x="T6" y="T7"/>
                      </a:cxn>
                      <a:cxn ang="T14">
                        <a:pos x="T8" y="T9"/>
                      </a:cxn>
                    </a:cxnLst>
                    <a:rect l="T15" t="T16" r="T17" b="T18"/>
                    <a:pathLst>
                      <a:path w="40" h="1906">
                        <a:moveTo>
                          <a:pt x="40" y="0"/>
                        </a:moveTo>
                        <a:lnTo>
                          <a:pt x="40" y="1906"/>
                        </a:lnTo>
                        <a:lnTo>
                          <a:pt x="0" y="1906"/>
                        </a:lnTo>
                        <a:lnTo>
                          <a:pt x="0" y="13"/>
                        </a:lnTo>
                        <a:lnTo>
                          <a:pt x="40" y="0"/>
                        </a:lnTo>
                        <a:close/>
                      </a:path>
                    </a:pathLst>
                  </a:custGeom>
                  <a:solidFill>
                    <a:srgbClr val="C0C0C0"/>
                  </a:solidFill>
                  <a:ln w="9525">
                    <a:noFill/>
                    <a:round/>
                    <a:headEnd/>
                    <a:tailEnd/>
                  </a:ln>
                </p:spPr>
                <p:txBody>
                  <a:bodyPr/>
                  <a:lstStyle/>
                  <a:p>
                    <a:endParaRPr lang="fr-FR"/>
                  </a:p>
                </p:txBody>
              </p:sp>
              <p:sp>
                <p:nvSpPr>
                  <p:cNvPr id="53486" name="Freeform 184"/>
                  <p:cNvSpPr>
                    <a:spLocks/>
                  </p:cNvSpPr>
                  <p:nvPr/>
                </p:nvSpPr>
                <p:spPr bwMode="auto">
                  <a:xfrm>
                    <a:off x="1238" y="2093"/>
                    <a:ext cx="15" cy="662"/>
                  </a:xfrm>
                  <a:custGeom>
                    <a:avLst/>
                    <a:gdLst>
                      <a:gd name="T0" fmla="*/ 0 w 59"/>
                      <a:gd name="T1" fmla="*/ 0 h 1986"/>
                      <a:gd name="T2" fmla="*/ 0 w 59"/>
                      <a:gd name="T3" fmla="*/ 0 h 1986"/>
                      <a:gd name="T4" fmla="*/ 0 w 59"/>
                      <a:gd name="T5" fmla="*/ 25 h 1986"/>
                      <a:gd name="T6" fmla="*/ 0 w 59"/>
                      <a:gd name="T7" fmla="*/ 25 h 1986"/>
                      <a:gd name="T8" fmla="*/ 0 w 59"/>
                      <a:gd name="T9" fmla="*/ 0 h 1986"/>
                      <a:gd name="T10" fmla="*/ 0 60000 65536"/>
                      <a:gd name="T11" fmla="*/ 0 60000 65536"/>
                      <a:gd name="T12" fmla="*/ 0 60000 65536"/>
                      <a:gd name="T13" fmla="*/ 0 60000 65536"/>
                      <a:gd name="T14" fmla="*/ 0 60000 65536"/>
                      <a:gd name="T15" fmla="*/ 0 w 59"/>
                      <a:gd name="T16" fmla="*/ 0 h 1986"/>
                      <a:gd name="T17" fmla="*/ 59 w 59"/>
                      <a:gd name="T18" fmla="*/ 1986 h 1986"/>
                    </a:gdLst>
                    <a:ahLst/>
                    <a:cxnLst>
                      <a:cxn ang="T10">
                        <a:pos x="T0" y="T1"/>
                      </a:cxn>
                      <a:cxn ang="T11">
                        <a:pos x="T2" y="T3"/>
                      </a:cxn>
                      <a:cxn ang="T12">
                        <a:pos x="T4" y="T5"/>
                      </a:cxn>
                      <a:cxn ang="T13">
                        <a:pos x="T6" y="T7"/>
                      </a:cxn>
                      <a:cxn ang="T14">
                        <a:pos x="T8" y="T9"/>
                      </a:cxn>
                    </a:cxnLst>
                    <a:rect l="T15" t="T16" r="T17" b="T18"/>
                    <a:pathLst>
                      <a:path w="59" h="1986">
                        <a:moveTo>
                          <a:pt x="0" y="8"/>
                        </a:moveTo>
                        <a:lnTo>
                          <a:pt x="59" y="0"/>
                        </a:lnTo>
                        <a:lnTo>
                          <a:pt x="59" y="1986"/>
                        </a:lnTo>
                        <a:lnTo>
                          <a:pt x="0" y="1986"/>
                        </a:lnTo>
                        <a:lnTo>
                          <a:pt x="0" y="8"/>
                        </a:lnTo>
                        <a:close/>
                      </a:path>
                    </a:pathLst>
                  </a:custGeom>
                  <a:solidFill>
                    <a:srgbClr val="C0C0C0"/>
                  </a:solidFill>
                  <a:ln w="9525">
                    <a:noFill/>
                    <a:round/>
                    <a:headEnd/>
                    <a:tailEnd/>
                  </a:ln>
                </p:spPr>
                <p:txBody>
                  <a:bodyPr/>
                  <a:lstStyle/>
                  <a:p>
                    <a:endParaRPr lang="fr-FR"/>
                  </a:p>
                </p:txBody>
              </p:sp>
              <p:sp>
                <p:nvSpPr>
                  <p:cNvPr id="53487" name="Freeform 185"/>
                  <p:cNvSpPr>
                    <a:spLocks/>
                  </p:cNvSpPr>
                  <p:nvPr/>
                </p:nvSpPr>
                <p:spPr bwMode="auto">
                  <a:xfrm>
                    <a:off x="1217" y="2109"/>
                    <a:ext cx="21" cy="626"/>
                  </a:xfrm>
                  <a:custGeom>
                    <a:avLst/>
                    <a:gdLst>
                      <a:gd name="T0" fmla="*/ 0 w 86"/>
                      <a:gd name="T1" fmla="*/ 23 h 1877"/>
                      <a:gd name="T2" fmla="*/ 0 w 86"/>
                      <a:gd name="T3" fmla="*/ 1 h 1877"/>
                      <a:gd name="T4" fmla="*/ 0 w 86"/>
                      <a:gd name="T5" fmla="*/ 0 h 1877"/>
                      <a:gd name="T6" fmla="*/ 0 w 86"/>
                      <a:gd name="T7" fmla="*/ 23 h 1877"/>
                      <a:gd name="T8" fmla="*/ 0 w 86"/>
                      <a:gd name="T9" fmla="*/ 23 h 1877"/>
                      <a:gd name="T10" fmla="*/ 0 60000 65536"/>
                      <a:gd name="T11" fmla="*/ 0 60000 65536"/>
                      <a:gd name="T12" fmla="*/ 0 60000 65536"/>
                      <a:gd name="T13" fmla="*/ 0 60000 65536"/>
                      <a:gd name="T14" fmla="*/ 0 60000 65536"/>
                      <a:gd name="T15" fmla="*/ 0 w 86"/>
                      <a:gd name="T16" fmla="*/ 0 h 1877"/>
                      <a:gd name="T17" fmla="*/ 86 w 86"/>
                      <a:gd name="T18" fmla="*/ 1877 h 1877"/>
                    </a:gdLst>
                    <a:ahLst/>
                    <a:cxnLst>
                      <a:cxn ang="T10">
                        <a:pos x="T0" y="T1"/>
                      </a:cxn>
                      <a:cxn ang="T11">
                        <a:pos x="T2" y="T3"/>
                      </a:cxn>
                      <a:cxn ang="T12">
                        <a:pos x="T4" y="T5"/>
                      </a:cxn>
                      <a:cxn ang="T13">
                        <a:pos x="T6" y="T7"/>
                      </a:cxn>
                      <a:cxn ang="T14">
                        <a:pos x="T8" y="T9"/>
                      </a:cxn>
                    </a:cxnLst>
                    <a:rect l="T15" t="T16" r="T17" b="T18"/>
                    <a:pathLst>
                      <a:path w="86" h="1877">
                        <a:moveTo>
                          <a:pt x="0" y="1877"/>
                        </a:moveTo>
                        <a:lnTo>
                          <a:pt x="0" y="91"/>
                        </a:lnTo>
                        <a:lnTo>
                          <a:pt x="86" y="0"/>
                        </a:lnTo>
                        <a:lnTo>
                          <a:pt x="86" y="1877"/>
                        </a:lnTo>
                        <a:lnTo>
                          <a:pt x="0" y="1877"/>
                        </a:lnTo>
                        <a:close/>
                      </a:path>
                    </a:pathLst>
                  </a:custGeom>
                  <a:solidFill>
                    <a:srgbClr val="000000"/>
                  </a:solidFill>
                  <a:ln w="9525">
                    <a:noFill/>
                    <a:round/>
                    <a:headEnd/>
                    <a:tailEnd/>
                  </a:ln>
                </p:spPr>
                <p:txBody>
                  <a:bodyPr/>
                  <a:lstStyle/>
                  <a:p>
                    <a:endParaRPr lang="fr-FR"/>
                  </a:p>
                </p:txBody>
              </p:sp>
            </p:grpSp>
            <p:grpSp>
              <p:nvGrpSpPr>
                <p:cNvPr id="53474" name="Group 186"/>
                <p:cNvGrpSpPr>
                  <a:grpSpLocks/>
                </p:cNvGrpSpPr>
                <p:nvPr/>
              </p:nvGrpSpPr>
              <p:grpSpPr bwMode="auto">
                <a:xfrm>
                  <a:off x="798" y="2332"/>
                  <a:ext cx="82" cy="416"/>
                  <a:chOff x="798" y="2332"/>
                  <a:chExt cx="82" cy="416"/>
                </a:xfrm>
              </p:grpSpPr>
              <p:sp>
                <p:nvSpPr>
                  <p:cNvPr id="53480" name="Freeform 187"/>
                  <p:cNvSpPr>
                    <a:spLocks/>
                  </p:cNvSpPr>
                  <p:nvPr/>
                </p:nvSpPr>
                <p:spPr bwMode="auto">
                  <a:xfrm>
                    <a:off x="804" y="2332"/>
                    <a:ext cx="76" cy="416"/>
                  </a:xfrm>
                  <a:custGeom>
                    <a:avLst/>
                    <a:gdLst>
                      <a:gd name="T0" fmla="*/ 1 w 306"/>
                      <a:gd name="T1" fmla="*/ 1 h 1250"/>
                      <a:gd name="T2" fmla="*/ 0 w 306"/>
                      <a:gd name="T3" fmla="*/ 0 h 1250"/>
                      <a:gd name="T4" fmla="*/ 0 w 306"/>
                      <a:gd name="T5" fmla="*/ 0 h 1250"/>
                      <a:gd name="T6" fmla="*/ 0 w 306"/>
                      <a:gd name="T7" fmla="*/ 0 h 1250"/>
                      <a:gd name="T8" fmla="*/ 0 w 306"/>
                      <a:gd name="T9" fmla="*/ 1 h 1250"/>
                      <a:gd name="T10" fmla="*/ 0 w 306"/>
                      <a:gd name="T11" fmla="*/ 1 h 1250"/>
                      <a:gd name="T12" fmla="*/ 0 w 306"/>
                      <a:gd name="T13" fmla="*/ 15 h 1250"/>
                      <a:gd name="T14" fmla="*/ 0 w 306"/>
                      <a:gd name="T15" fmla="*/ 15 h 1250"/>
                      <a:gd name="T16" fmla="*/ 0 w 306"/>
                      <a:gd name="T17" fmla="*/ 15 h 1250"/>
                      <a:gd name="T18" fmla="*/ 0 w 306"/>
                      <a:gd name="T19" fmla="*/ 15 h 1250"/>
                      <a:gd name="T20" fmla="*/ 0 w 306"/>
                      <a:gd name="T21" fmla="*/ 15 h 1250"/>
                      <a:gd name="T22" fmla="*/ 0 w 306"/>
                      <a:gd name="T23" fmla="*/ 15 h 1250"/>
                      <a:gd name="T24" fmla="*/ 0 w 306"/>
                      <a:gd name="T25" fmla="*/ 2 h 1250"/>
                      <a:gd name="T26" fmla="*/ 1 w 306"/>
                      <a:gd name="T27" fmla="*/ 1 h 1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6"/>
                      <a:gd name="T43" fmla="*/ 0 h 1250"/>
                      <a:gd name="T44" fmla="*/ 306 w 306"/>
                      <a:gd name="T45" fmla="*/ 1250 h 1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6" h="1250">
                        <a:moveTo>
                          <a:pt x="306" y="107"/>
                        </a:moveTo>
                        <a:lnTo>
                          <a:pt x="141" y="0"/>
                        </a:lnTo>
                        <a:lnTo>
                          <a:pt x="121" y="0"/>
                        </a:lnTo>
                        <a:lnTo>
                          <a:pt x="88" y="5"/>
                        </a:lnTo>
                        <a:lnTo>
                          <a:pt x="31" y="67"/>
                        </a:lnTo>
                        <a:lnTo>
                          <a:pt x="0" y="47"/>
                        </a:lnTo>
                        <a:lnTo>
                          <a:pt x="0" y="1246"/>
                        </a:lnTo>
                        <a:lnTo>
                          <a:pt x="46" y="1195"/>
                        </a:lnTo>
                        <a:lnTo>
                          <a:pt x="83" y="1195"/>
                        </a:lnTo>
                        <a:lnTo>
                          <a:pt x="83" y="1250"/>
                        </a:lnTo>
                        <a:lnTo>
                          <a:pt x="122" y="1250"/>
                        </a:lnTo>
                        <a:lnTo>
                          <a:pt x="150" y="1221"/>
                        </a:lnTo>
                        <a:lnTo>
                          <a:pt x="150" y="164"/>
                        </a:lnTo>
                        <a:lnTo>
                          <a:pt x="306" y="107"/>
                        </a:lnTo>
                        <a:close/>
                      </a:path>
                    </a:pathLst>
                  </a:custGeom>
                  <a:solidFill>
                    <a:srgbClr val="FFFFFF"/>
                  </a:solidFill>
                  <a:ln w="9525">
                    <a:noFill/>
                    <a:round/>
                    <a:headEnd/>
                    <a:tailEnd/>
                  </a:ln>
                </p:spPr>
                <p:txBody>
                  <a:bodyPr/>
                  <a:lstStyle/>
                  <a:p>
                    <a:endParaRPr lang="fr-FR"/>
                  </a:p>
                </p:txBody>
              </p:sp>
              <p:sp>
                <p:nvSpPr>
                  <p:cNvPr id="53481" name="Freeform 188"/>
                  <p:cNvSpPr>
                    <a:spLocks/>
                  </p:cNvSpPr>
                  <p:nvPr/>
                </p:nvSpPr>
                <p:spPr bwMode="auto">
                  <a:xfrm>
                    <a:off x="798" y="2347"/>
                    <a:ext cx="6" cy="399"/>
                  </a:xfrm>
                  <a:custGeom>
                    <a:avLst/>
                    <a:gdLst>
                      <a:gd name="T0" fmla="*/ 0 w 25"/>
                      <a:gd name="T1" fmla="*/ 0 h 1199"/>
                      <a:gd name="T2" fmla="*/ 0 w 25"/>
                      <a:gd name="T3" fmla="*/ 15 h 1199"/>
                      <a:gd name="T4" fmla="*/ 0 w 25"/>
                      <a:gd name="T5" fmla="*/ 15 h 1199"/>
                      <a:gd name="T6" fmla="*/ 0 w 25"/>
                      <a:gd name="T7" fmla="*/ 0 h 1199"/>
                      <a:gd name="T8" fmla="*/ 0 w 25"/>
                      <a:gd name="T9" fmla="*/ 0 h 1199"/>
                      <a:gd name="T10" fmla="*/ 0 60000 65536"/>
                      <a:gd name="T11" fmla="*/ 0 60000 65536"/>
                      <a:gd name="T12" fmla="*/ 0 60000 65536"/>
                      <a:gd name="T13" fmla="*/ 0 60000 65536"/>
                      <a:gd name="T14" fmla="*/ 0 60000 65536"/>
                      <a:gd name="T15" fmla="*/ 0 w 25"/>
                      <a:gd name="T16" fmla="*/ 0 h 1199"/>
                      <a:gd name="T17" fmla="*/ 25 w 25"/>
                      <a:gd name="T18" fmla="*/ 1199 h 1199"/>
                    </a:gdLst>
                    <a:ahLst/>
                    <a:cxnLst>
                      <a:cxn ang="T10">
                        <a:pos x="T0" y="T1"/>
                      </a:cxn>
                      <a:cxn ang="T11">
                        <a:pos x="T2" y="T3"/>
                      </a:cxn>
                      <a:cxn ang="T12">
                        <a:pos x="T4" y="T5"/>
                      </a:cxn>
                      <a:cxn ang="T13">
                        <a:pos x="T6" y="T7"/>
                      </a:cxn>
                      <a:cxn ang="T14">
                        <a:pos x="T8" y="T9"/>
                      </a:cxn>
                    </a:cxnLst>
                    <a:rect l="T15" t="T16" r="T17" b="T18"/>
                    <a:pathLst>
                      <a:path w="25" h="1199">
                        <a:moveTo>
                          <a:pt x="25" y="0"/>
                        </a:moveTo>
                        <a:lnTo>
                          <a:pt x="25" y="1199"/>
                        </a:lnTo>
                        <a:lnTo>
                          <a:pt x="0" y="1199"/>
                        </a:lnTo>
                        <a:lnTo>
                          <a:pt x="0" y="9"/>
                        </a:lnTo>
                        <a:lnTo>
                          <a:pt x="25" y="0"/>
                        </a:lnTo>
                        <a:close/>
                      </a:path>
                    </a:pathLst>
                  </a:custGeom>
                  <a:solidFill>
                    <a:srgbClr val="C0C0C0"/>
                  </a:solidFill>
                  <a:ln w="9525">
                    <a:noFill/>
                    <a:round/>
                    <a:headEnd/>
                    <a:tailEnd/>
                  </a:ln>
                </p:spPr>
                <p:txBody>
                  <a:bodyPr/>
                  <a:lstStyle/>
                  <a:p>
                    <a:endParaRPr lang="fr-FR"/>
                  </a:p>
                </p:txBody>
              </p:sp>
              <p:sp>
                <p:nvSpPr>
                  <p:cNvPr id="53482" name="Freeform 189"/>
                  <p:cNvSpPr>
                    <a:spLocks/>
                  </p:cNvSpPr>
                  <p:nvPr/>
                </p:nvSpPr>
                <p:spPr bwMode="auto">
                  <a:xfrm>
                    <a:off x="825" y="2332"/>
                    <a:ext cx="9" cy="415"/>
                  </a:xfrm>
                  <a:custGeom>
                    <a:avLst/>
                    <a:gdLst>
                      <a:gd name="T0" fmla="*/ 0 w 39"/>
                      <a:gd name="T1" fmla="*/ 0 h 1247"/>
                      <a:gd name="T2" fmla="*/ 0 w 39"/>
                      <a:gd name="T3" fmla="*/ 0 h 1247"/>
                      <a:gd name="T4" fmla="*/ 0 w 39"/>
                      <a:gd name="T5" fmla="*/ 15 h 1247"/>
                      <a:gd name="T6" fmla="*/ 0 w 39"/>
                      <a:gd name="T7" fmla="*/ 15 h 1247"/>
                      <a:gd name="T8" fmla="*/ 0 w 39"/>
                      <a:gd name="T9" fmla="*/ 0 h 1247"/>
                      <a:gd name="T10" fmla="*/ 0 60000 65536"/>
                      <a:gd name="T11" fmla="*/ 0 60000 65536"/>
                      <a:gd name="T12" fmla="*/ 0 60000 65536"/>
                      <a:gd name="T13" fmla="*/ 0 60000 65536"/>
                      <a:gd name="T14" fmla="*/ 0 60000 65536"/>
                      <a:gd name="T15" fmla="*/ 0 w 39"/>
                      <a:gd name="T16" fmla="*/ 0 h 1247"/>
                      <a:gd name="T17" fmla="*/ 39 w 39"/>
                      <a:gd name="T18" fmla="*/ 1247 h 1247"/>
                    </a:gdLst>
                    <a:ahLst/>
                    <a:cxnLst>
                      <a:cxn ang="T10">
                        <a:pos x="T0" y="T1"/>
                      </a:cxn>
                      <a:cxn ang="T11">
                        <a:pos x="T2" y="T3"/>
                      </a:cxn>
                      <a:cxn ang="T12">
                        <a:pos x="T4" y="T5"/>
                      </a:cxn>
                      <a:cxn ang="T13">
                        <a:pos x="T6" y="T7"/>
                      </a:cxn>
                      <a:cxn ang="T14">
                        <a:pos x="T8" y="T9"/>
                      </a:cxn>
                    </a:cxnLst>
                    <a:rect l="T15" t="T16" r="T17" b="T18"/>
                    <a:pathLst>
                      <a:path w="39" h="1247">
                        <a:moveTo>
                          <a:pt x="0" y="9"/>
                        </a:moveTo>
                        <a:lnTo>
                          <a:pt x="39" y="0"/>
                        </a:lnTo>
                        <a:lnTo>
                          <a:pt x="39" y="1247"/>
                        </a:lnTo>
                        <a:lnTo>
                          <a:pt x="0" y="1247"/>
                        </a:lnTo>
                        <a:lnTo>
                          <a:pt x="0" y="9"/>
                        </a:lnTo>
                        <a:close/>
                      </a:path>
                    </a:pathLst>
                  </a:custGeom>
                  <a:solidFill>
                    <a:srgbClr val="C0C0C0"/>
                  </a:solidFill>
                  <a:ln w="9525">
                    <a:noFill/>
                    <a:round/>
                    <a:headEnd/>
                    <a:tailEnd/>
                  </a:ln>
                </p:spPr>
                <p:txBody>
                  <a:bodyPr/>
                  <a:lstStyle/>
                  <a:p>
                    <a:endParaRPr lang="fr-FR"/>
                  </a:p>
                </p:txBody>
              </p:sp>
              <p:sp>
                <p:nvSpPr>
                  <p:cNvPr id="53483" name="Freeform 190"/>
                  <p:cNvSpPr>
                    <a:spLocks/>
                  </p:cNvSpPr>
                  <p:nvPr/>
                </p:nvSpPr>
                <p:spPr bwMode="auto">
                  <a:xfrm>
                    <a:off x="811" y="2341"/>
                    <a:ext cx="14" cy="394"/>
                  </a:xfrm>
                  <a:custGeom>
                    <a:avLst/>
                    <a:gdLst>
                      <a:gd name="T0" fmla="*/ 0 w 52"/>
                      <a:gd name="T1" fmla="*/ 15 h 1182"/>
                      <a:gd name="T2" fmla="*/ 0 w 52"/>
                      <a:gd name="T3" fmla="*/ 1 h 1182"/>
                      <a:gd name="T4" fmla="*/ 0 w 52"/>
                      <a:gd name="T5" fmla="*/ 0 h 1182"/>
                      <a:gd name="T6" fmla="*/ 0 w 52"/>
                      <a:gd name="T7" fmla="*/ 15 h 1182"/>
                      <a:gd name="T8" fmla="*/ 0 w 52"/>
                      <a:gd name="T9" fmla="*/ 15 h 1182"/>
                      <a:gd name="T10" fmla="*/ 0 60000 65536"/>
                      <a:gd name="T11" fmla="*/ 0 60000 65536"/>
                      <a:gd name="T12" fmla="*/ 0 60000 65536"/>
                      <a:gd name="T13" fmla="*/ 0 60000 65536"/>
                      <a:gd name="T14" fmla="*/ 0 60000 65536"/>
                      <a:gd name="T15" fmla="*/ 0 w 52"/>
                      <a:gd name="T16" fmla="*/ 0 h 1182"/>
                      <a:gd name="T17" fmla="*/ 52 w 52"/>
                      <a:gd name="T18" fmla="*/ 1182 h 1182"/>
                    </a:gdLst>
                    <a:ahLst/>
                    <a:cxnLst>
                      <a:cxn ang="T10">
                        <a:pos x="T0" y="T1"/>
                      </a:cxn>
                      <a:cxn ang="T11">
                        <a:pos x="T2" y="T3"/>
                      </a:cxn>
                      <a:cxn ang="T12">
                        <a:pos x="T4" y="T5"/>
                      </a:cxn>
                      <a:cxn ang="T13">
                        <a:pos x="T6" y="T7"/>
                      </a:cxn>
                      <a:cxn ang="T14">
                        <a:pos x="T8" y="T9"/>
                      </a:cxn>
                    </a:cxnLst>
                    <a:rect l="T15" t="T16" r="T17" b="T18"/>
                    <a:pathLst>
                      <a:path w="52" h="1182">
                        <a:moveTo>
                          <a:pt x="0" y="1182"/>
                        </a:moveTo>
                        <a:lnTo>
                          <a:pt x="0" y="54"/>
                        </a:lnTo>
                        <a:lnTo>
                          <a:pt x="52" y="0"/>
                        </a:lnTo>
                        <a:lnTo>
                          <a:pt x="52" y="1182"/>
                        </a:lnTo>
                        <a:lnTo>
                          <a:pt x="0" y="1182"/>
                        </a:lnTo>
                        <a:close/>
                      </a:path>
                    </a:pathLst>
                  </a:custGeom>
                  <a:solidFill>
                    <a:srgbClr val="000000"/>
                  </a:solidFill>
                  <a:ln w="9525">
                    <a:noFill/>
                    <a:round/>
                    <a:headEnd/>
                    <a:tailEnd/>
                  </a:ln>
                </p:spPr>
                <p:txBody>
                  <a:bodyPr/>
                  <a:lstStyle/>
                  <a:p>
                    <a:endParaRPr lang="fr-FR"/>
                  </a:p>
                </p:txBody>
              </p:sp>
            </p:grpSp>
            <p:grpSp>
              <p:nvGrpSpPr>
                <p:cNvPr id="53475" name="Group 191"/>
                <p:cNvGrpSpPr>
                  <a:grpSpLocks/>
                </p:cNvGrpSpPr>
                <p:nvPr/>
              </p:nvGrpSpPr>
              <p:grpSpPr bwMode="auto">
                <a:xfrm>
                  <a:off x="695" y="2395"/>
                  <a:ext cx="72" cy="341"/>
                  <a:chOff x="695" y="2395"/>
                  <a:chExt cx="72" cy="341"/>
                </a:xfrm>
              </p:grpSpPr>
              <p:sp>
                <p:nvSpPr>
                  <p:cNvPr id="53476" name="Freeform 192"/>
                  <p:cNvSpPr>
                    <a:spLocks/>
                  </p:cNvSpPr>
                  <p:nvPr/>
                </p:nvSpPr>
                <p:spPr bwMode="auto">
                  <a:xfrm>
                    <a:off x="700" y="2395"/>
                    <a:ext cx="67" cy="340"/>
                  </a:xfrm>
                  <a:custGeom>
                    <a:avLst/>
                    <a:gdLst>
                      <a:gd name="T0" fmla="*/ 1 w 267"/>
                      <a:gd name="T1" fmla="*/ 1 h 1021"/>
                      <a:gd name="T2" fmla="*/ 1 w 267"/>
                      <a:gd name="T3" fmla="*/ 0 h 1021"/>
                      <a:gd name="T4" fmla="*/ 1 w 267"/>
                      <a:gd name="T5" fmla="*/ 0 h 1021"/>
                      <a:gd name="T6" fmla="*/ 0 w 267"/>
                      <a:gd name="T7" fmla="*/ 0 h 1021"/>
                      <a:gd name="T8" fmla="*/ 0 w 267"/>
                      <a:gd name="T9" fmla="*/ 1 h 1021"/>
                      <a:gd name="T10" fmla="*/ 0 w 267"/>
                      <a:gd name="T11" fmla="*/ 0 h 1021"/>
                      <a:gd name="T12" fmla="*/ 0 w 267"/>
                      <a:gd name="T13" fmla="*/ 13 h 1021"/>
                      <a:gd name="T14" fmla="*/ 0 w 267"/>
                      <a:gd name="T15" fmla="*/ 12 h 1021"/>
                      <a:gd name="T16" fmla="*/ 0 w 267"/>
                      <a:gd name="T17" fmla="*/ 12 h 1021"/>
                      <a:gd name="T18" fmla="*/ 0 w 267"/>
                      <a:gd name="T19" fmla="*/ 13 h 1021"/>
                      <a:gd name="T20" fmla="*/ 1 w 267"/>
                      <a:gd name="T21" fmla="*/ 13 h 1021"/>
                      <a:gd name="T22" fmla="*/ 1 w 267"/>
                      <a:gd name="T23" fmla="*/ 12 h 1021"/>
                      <a:gd name="T24" fmla="*/ 1 w 267"/>
                      <a:gd name="T25" fmla="*/ 2 h 1021"/>
                      <a:gd name="T26" fmla="*/ 1 w 267"/>
                      <a:gd name="T27" fmla="*/ 1 h 10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7"/>
                      <a:gd name="T43" fmla="*/ 0 h 1021"/>
                      <a:gd name="T44" fmla="*/ 267 w 267"/>
                      <a:gd name="T45" fmla="*/ 1021 h 10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7" h="1021">
                        <a:moveTo>
                          <a:pt x="267" y="81"/>
                        </a:moveTo>
                        <a:lnTo>
                          <a:pt x="122" y="0"/>
                        </a:lnTo>
                        <a:lnTo>
                          <a:pt x="105" y="0"/>
                        </a:lnTo>
                        <a:lnTo>
                          <a:pt x="76" y="2"/>
                        </a:lnTo>
                        <a:lnTo>
                          <a:pt x="28" y="54"/>
                        </a:lnTo>
                        <a:lnTo>
                          <a:pt x="0" y="38"/>
                        </a:lnTo>
                        <a:lnTo>
                          <a:pt x="0" y="1020"/>
                        </a:lnTo>
                        <a:lnTo>
                          <a:pt x="40" y="979"/>
                        </a:lnTo>
                        <a:lnTo>
                          <a:pt x="74" y="979"/>
                        </a:lnTo>
                        <a:lnTo>
                          <a:pt x="74" y="1021"/>
                        </a:lnTo>
                        <a:lnTo>
                          <a:pt x="107" y="1021"/>
                        </a:lnTo>
                        <a:lnTo>
                          <a:pt x="131" y="1000"/>
                        </a:lnTo>
                        <a:lnTo>
                          <a:pt x="131" y="132"/>
                        </a:lnTo>
                        <a:lnTo>
                          <a:pt x="267" y="81"/>
                        </a:lnTo>
                        <a:close/>
                      </a:path>
                    </a:pathLst>
                  </a:custGeom>
                  <a:solidFill>
                    <a:srgbClr val="FFFFFF"/>
                  </a:solidFill>
                  <a:ln w="9525">
                    <a:noFill/>
                    <a:round/>
                    <a:headEnd/>
                    <a:tailEnd/>
                  </a:ln>
                </p:spPr>
                <p:txBody>
                  <a:bodyPr/>
                  <a:lstStyle/>
                  <a:p>
                    <a:endParaRPr lang="fr-FR"/>
                  </a:p>
                </p:txBody>
              </p:sp>
              <p:sp>
                <p:nvSpPr>
                  <p:cNvPr id="53477" name="Freeform 193"/>
                  <p:cNvSpPr>
                    <a:spLocks/>
                  </p:cNvSpPr>
                  <p:nvPr/>
                </p:nvSpPr>
                <p:spPr bwMode="auto">
                  <a:xfrm>
                    <a:off x="695" y="2408"/>
                    <a:ext cx="6" cy="327"/>
                  </a:xfrm>
                  <a:custGeom>
                    <a:avLst/>
                    <a:gdLst>
                      <a:gd name="T0" fmla="*/ 0 w 22"/>
                      <a:gd name="T1" fmla="*/ 0 h 982"/>
                      <a:gd name="T2" fmla="*/ 0 w 22"/>
                      <a:gd name="T3" fmla="*/ 12 h 982"/>
                      <a:gd name="T4" fmla="*/ 0 w 22"/>
                      <a:gd name="T5" fmla="*/ 12 h 982"/>
                      <a:gd name="T6" fmla="*/ 0 w 22"/>
                      <a:gd name="T7" fmla="*/ 0 h 982"/>
                      <a:gd name="T8" fmla="*/ 0 w 22"/>
                      <a:gd name="T9" fmla="*/ 0 h 982"/>
                      <a:gd name="T10" fmla="*/ 0 60000 65536"/>
                      <a:gd name="T11" fmla="*/ 0 60000 65536"/>
                      <a:gd name="T12" fmla="*/ 0 60000 65536"/>
                      <a:gd name="T13" fmla="*/ 0 60000 65536"/>
                      <a:gd name="T14" fmla="*/ 0 60000 65536"/>
                      <a:gd name="T15" fmla="*/ 0 w 22"/>
                      <a:gd name="T16" fmla="*/ 0 h 982"/>
                      <a:gd name="T17" fmla="*/ 22 w 22"/>
                      <a:gd name="T18" fmla="*/ 982 h 982"/>
                    </a:gdLst>
                    <a:ahLst/>
                    <a:cxnLst>
                      <a:cxn ang="T10">
                        <a:pos x="T0" y="T1"/>
                      </a:cxn>
                      <a:cxn ang="T11">
                        <a:pos x="T2" y="T3"/>
                      </a:cxn>
                      <a:cxn ang="T12">
                        <a:pos x="T4" y="T5"/>
                      </a:cxn>
                      <a:cxn ang="T13">
                        <a:pos x="T6" y="T7"/>
                      </a:cxn>
                      <a:cxn ang="T14">
                        <a:pos x="T8" y="T9"/>
                      </a:cxn>
                    </a:cxnLst>
                    <a:rect l="T15" t="T16" r="T17" b="T18"/>
                    <a:pathLst>
                      <a:path w="22" h="982">
                        <a:moveTo>
                          <a:pt x="22" y="0"/>
                        </a:moveTo>
                        <a:lnTo>
                          <a:pt x="22" y="982"/>
                        </a:lnTo>
                        <a:lnTo>
                          <a:pt x="0" y="982"/>
                        </a:lnTo>
                        <a:lnTo>
                          <a:pt x="0" y="7"/>
                        </a:lnTo>
                        <a:lnTo>
                          <a:pt x="22" y="0"/>
                        </a:lnTo>
                        <a:close/>
                      </a:path>
                    </a:pathLst>
                  </a:custGeom>
                  <a:solidFill>
                    <a:srgbClr val="C0C0C0"/>
                  </a:solidFill>
                  <a:ln w="9525">
                    <a:noFill/>
                    <a:round/>
                    <a:headEnd/>
                    <a:tailEnd/>
                  </a:ln>
                </p:spPr>
                <p:txBody>
                  <a:bodyPr/>
                  <a:lstStyle/>
                  <a:p>
                    <a:endParaRPr lang="fr-FR"/>
                  </a:p>
                </p:txBody>
              </p:sp>
              <p:sp>
                <p:nvSpPr>
                  <p:cNvPr id="53478" name="Freeform 194"/>
                  <p:cNvSpPr>
                    <a:spLocks/>
                  </p:cNvSpPr>
                  <p:nvPr/>
                </p:nvSpPr>
                <p:spPr bwMode="auto">
                  <a:xfrm>
                    <a:off x="719" y="2395"/>
                    <a:ext cx="8" cy="341"/>
                  </a:xfrm>
                  <a:custGeom>
                    <a:avLst/>
                    <a:gdLst>
                      <a:gd name="T0" fmla="*/ 0 w 32"/>
                      <a:gd name="T1" fmla="*/ 0 h 1024"/>
                      <a:gd name="T2" fmla="*/ 0 w 32"/>
                      <a:gd name="T3" fmla="*/ 0 h 1024"/>
                      <a:gd name="T4" fmla="*/ 0 w 32"/>
                      <a:gd name="T5" fmla="*/ 13 h 1024"/>
                      <a:gd name="T6" fmla="*/ 0 w 32"/>
                      <a:gd name="T7" fmla="*/ 13 h 1024"/>
                      <a:gd name="T8" fmla="*/ 0 w 32"/>
                      <a:gd name="T9" fmla="*/ 0 h 1024"/>
                      <a:gd name="T10" fmla="*/ 0 60000 65536"/>
                      <a:gd name="T11" fmla="*/ 0 60000 65536"/>
                      <a:gd name="T12" fmla="*/ 0 60000 65536"/>
                      <a:gd name="T13" fmla="*/ 0 60000 65536"/>
                      <a:gd name="T14" fmla="*/ 0 60000 65536"/>
                      <a:gd name="T15" fmla="*/ 0 w 32"/>
                      <a:gd name="T16" fmla="*/ 0 h 1024"/>
                      <a:gd name="T17" fmla="*/ 32 w 32"/>
                      <a:gd name="T18" fmla="*/ 1024 h 1024"/>
                    </a:gdLst>
                    <a:ahLst/>
                    <a:cxnLst>
                      <a:cxn ang="T10">
                        <a:pos x="T0" y="T1"/>
                      </a:cxn>
                      <a:cxn ang="T11">
                        <a:pos x="T2" y="T3"/>
                      </a:cxn>
                      <a:cxn ang="T12">
                        <a:pos x="T4" y="T5"/>
                      </a:cxn>
                      <a:cxn ang="T13">
                        <a:pos x="T6" y="T7"/>
                      </a:cxn>
                      <a:cxn ang="T14">
                        <a:pos x="T8" y="T9"/>
                      </a:cxn>
                    </a:cxnLst>
                    <a:rect l="T15" t="T16" r="T17" b="T18"/>
                    <a:pathLst>
                      <a:path w="32" h="1024">
                        <a:moveTo>
                          <a:pt x="0" y="4"/>
                        </a:moveTo>
                        <a:lnTo>
                          <a:pt x="32" y="0"/>
                        </a:lnTo>
                        <a:lnTo>
                          <a:pt x="32" y="1024"/>
                        </a:lnTo>
                        <a:lnTo>
                          <a:pt x="0" y="1024"/>
                        </a:lnTo>
                        <a:lnTo>
                          <a:pt x="0" y="4"/>
                        </a:lnTo>
                        <a:close/>
                      </a:path>
                    </a:pathLst>
                  </a:custGeom>
                  <a:solidFill>
                    <a:srgbClr val="C0C0C0"/>
                  </a:solidFill>
                  <a:ln w="9525">
                    <a:noFill/>
                    <a:round/>
                    <a:headEnd/>
                    <a:tailEnd/>
                  </a:ln>
                </p:spPr>
                <p:txBody>
                  <a:bodyPr/>
                  <a:lstStyle/>
                  <a:p>
                    <a:endParaRPr lang="fr-FR"/>
                  </a:p>
                </p:txBody>
              </p:sp>
              <p:sp>
                <p:nvSpPr>
                  <p:cNvPr id="53479" name="Freeform 195"/>
                  <p:cNvSpPr>
                    <a:spLocks/>
                  </p:cNvSpPr>
                  <p:nvPr/>
                </p:nvSpPr>
                <p:spPr bwMode="auto">
                  <a:xfrm>
                    <a:off x="707" y="2403"/>
                    <a:ext cx="12" cy="322"/>
                  </a:xfrm>
                  <a:custGeom>
                    <a:avLst/>
                    <a:gdLst>
                      <a:gd name="T0" fmla="*/ 0 w 46"/>
                      <a:gd name="T1" fmla="*/ 12 h 967"/>
                      <a:gd name="T2" fmla="*/ 0 w 46"/>
                      <a:gd name="T3" fmla="*/ 1 h 967"/>
                      <a:gd name="T4" fmla="*/ 0 w 46"/>
                      <a:gd name="T5" fmla="*/ 0 h 967"/>
                      <a:gd name="T6" fmla="*/ 0 w 46"/>
                      <a:gd name="T7" fmla="*/ 12 h 967"/>
                      <a:gd name="T8" fmla="*/ 0 w 46"/>
                      <a:gd name="T9" fmla="*/ 12 h 967"/>
                      <a:gd name="T10" fmla="*/ 0 60000 65536"/>
                      <a:gd name="T11" fmla="*/ 0 60000 65536"/>
                      <a:gd name="T12" fmla="*/ 0 60000 65536"/>
                      <a:gd name="T13" fmla="*/ 0 60000 65536"/>
                      <a:gd name="T14" fmla="*/ 0 60000 65536"/>
                      <a:gd name="T15" fmla="*/ 0 w 46"/>
                      <a:gd name="T16" fmla="*/ 0 h 967"/>
                      <a:gd name="T17" fmla="*/ 46 w 46"/>
                      <a:gd name="T18" fmla="*/ 967 h 967"/>
                    </a:gdLst>
                    <a:ahLst/>
                    <a:cxnLst>
                      <a:cxn ang="T10">
                        <a:pos x="T0" y="T1"/>
                      </a:cxn>
                      <a:cxn ang="T11">
                        <a:pos x="T2" y="T3"/>
                      </a:cxn>
                      <a:cxn ang="T12">
                        <a:pos x="T4" y="T5"/>
                      </a:cxn>
                      <a:cxn ang="T13">
                        <a:pos x="T6" y="T7"/>
                      </a:cxn>
                      <a:cxn ang="T14">
                        <a:pos x="T8" y="T9"/>
                      </a:cxn>
                    </a:cxnLst>
                    <a:rect l="T15" t="T16" r="T17" b="T18"/>
                    <a:pathLst>
                      <a:path w="46" h="967">
                        <a:moveTo>
                          <a:pt x="0" y="967"/>
                        </a:moveTo>
                        <a:lnTo>
                          <a:pt x="0" y="50"/>
                        </a:lnTo>
                        <a:lnTo>
                          <a:pt x="46" y="0"/>
                        </a:lnTo>
                        <a:lnTo>
                          <a:pt x="46" y="967"/>
                        </a:lnTo>
                        <a:lnTo>
                          <a:pt x="0" y="967"/>
                        </a:lnTo>
                        <a:close/>
                      </a:path>
                    </a:pathLst>
                  </a:custGeom>
                  <a:solidFill>
                    <a:srgbClr val="000000"/>
                  </a:solidFill>
                  <a:ln w="9525">
                    <a:noFill/>
                    <a:round/>
                    <a:headEnd/>
                    <a:tailEnd/>
                  </a:ln>
                </p:spPr>
                <p:txBody>
                  <a:bodyPr/>
                  <a:lstStyle/>
                  <a:p>
                    <a:endParaRPr lang="fr-FR"/>
                  </a:p>
                </p:txBody>
              </p:sp>
            </p:grpSp>
          </p:grpSp>
        </p:grpSp>
      </p:grpSp>
      <p:grpSp>
        <p:nvGrpSpPr>
          <p:cNvPr id="53256" name="Group 196"/>
          <p:cNvGrpSpPr>
            <a:grpSpLocks/>
          </p:cNvGrpSpPr>
          <p:nvPr/>
        </p:nvGrpSpPr>
        <p:grpSpPr bwMode="auto">
          <a:xfrm>
            <a:off x="4391025" y="3046413"/>
            <a:ext cx="1239838" cy="696912"/>
            <a:chOff x="2271" y="1200"/>
            <a:chExt cx="1036" cy="600"/>
          </a:xfrm>
        </p:grpSpPr>
        <p:sp>
          <p:nvSpPr>
            <p:cNvPr id="53372" name="Freeform 197"/>
            <p:cNvSpPr>
              <a:spLocks/>
            </p:cNvSpPr>
            <p:nvPr/>
          </p:nvSpPr>
          <p:spPr bwMode="auto">
            <a:xfrm>
              <a:off x="2681" y="1615"/>
              <a:ext cx="10" cy="40"/>
            </a:xfrm>
            <a:custGeom>
              <a:avLst/>
              <a:gdLst>
                <a:gd name="T0" fmla="*/ 0 w 37"/>
                <a:gd name="T1" fmla="*/ 0 h 120"/>
                <a:gd name="T2" fmla="*/ 0 w 37"/>
                <a:gd name="T3" fmla="*/ 1 h 120"/>
                <a:gd name="T4" fmla="*/ 0 w 37"/>
                <a:gd name="T5" fmla="*/ 1 h 120"/>
                <a:gd name="T6" fmla="*/ 0 w 37"/>
                <a:gd name="T7" fmla="*/ 0 h 120"/>
                <a:gd name="T8" fmla="*/ 0 w 37"/>
                <a:gd name="T9" fmla="*/ 0 h 120"/>
                <a:gd name="T10" fmla="*/ 0 60000 65536"/>
                <a:gd name="T11" fmla="*/ 0 60000 65536"/>
                <a:gd name="T12" fmla="*/ 0 60000 65536"/>
                <a:gd name="T13" fmla="*/ 0 60000 65536"/>
                <a:gd name="T14" fmla="*/ 0 60000 65536"/>
                <a:gd name="T15" fmla="*/ 0 w 37"/>
                <a:gd name="T16" fmla="*/ 0 h 120"/>
                <a:gd name="T17" fmla="*/ 37 w 37"/>
                <a:gd name="T18" fmla="*/ 120 h 120"/>
              </a:gdLst>
              <a:ahLst/>
              <a:cxnLst>
                <a:cxn ang="T10">
                  <a:pos x="T0" y="T1"/>
                </a:cxn>
                <a:cxn ang="T11">
                  <a:pos x="T2" y="T3"/>
                </a:cxn>
                <a:cxn ang="T12">
                  <a:pos x="T4" y="T5"/>
                </a:cxn>
                <a:cxn ang="T13">
                  <a:pos x="T6" y="T7"/>
                </a:cxn>
                <a:cxn ang="T14">
                  <a:pos x="T8" y="T9"/>
                </a:cxn>
              </a:cxnLst>
              <a:rect l="T15" t="T16" r="T17" b="T18"/>
              <a:pathLst>
                <a:path w="37" h="120">
                  <a:moveTo>
                    <a:pt x="37" y="37"/>
                  </a:moveTo>
                  <a:lnTo>
                    <a:pt x="37" y="120"/>
                  </a:lnTo>
                  <a:lnTo>
                    <a:pt x="0" y="115"/>
                  </a:lnTo>
                  <a:lnTo>
                    <a:pt x="0" y="0"/>
                  </a:lnTo>
                  <a:lnTo>
                    <a:pt x="37" y="37"/>
                  </a:lnTo>
                  <a:close/>
                </a:path>
              </a:pathLst>
            </a:custGeom>
            <a:solidFill>
              <a:srgbClr val="F9F9F9"/>
            </a:solidFill>
            <a:ln w="9525">
              <a:noFill/>
              <a:round/>
              <a:headEnd/>
              <a:tailEnd/>
            </a:ln>
          </p:spPr>
          <p:txBody>
            <a:bodyPr/>
            <a:lstStyle/>
            <a:p>
              <a:endParaRPr lang="fr-FR"/>
            </a:p>
          </p:txBody>
        </p:sp>
        <p:grpSp>
          <p:nvGrpSpPr>
            <p:cNvPr id="53373" name="Group 198"/>
            <p:cNvGrpSpPr>
              <a:grpSpLocks/>
            </p:cNvGrpSpPr>
            <p:nvPr/>
          </p:nvGrpSpPr>
          <p:grpSpPr bwMode="auto">
            <a:xfrm>
              <a:off x="2271" y="1200"/>
              <a:ext cx="1036" cy="600"/>
              <a:chOff x="2271" y="1200"/>
              <a:chExt cx="1036" cy="600"/>
            </a:xfrm>
          </p:grpSpPr>
          <p:grpSp>
            <p:nvGrpSpPr>
              <p:cNvPr id="53374" name="Group 199"/>
              <p:cNvGrpSpPr>
                <a:grpSpLocks/>
              </p:cNvGrpSpPr>
              <p:nvPr/>
            </p:nvGrpSpPr>
            <p:grpSpPr bwMode="auto">
              <a:xfrm>
                <a:off x="2271" y="1200"/>
                <a:ext cx="795" cy="541"/>
                <a:chOff x="2271" y="1200"/>
                <a:chExt cx="795" cy="541"/>
              </a:xfrm>
            </p:grpSpPr>
            <p:sp>
              <p:nvSpPr>
                <p:cNvPr id="53435" name="Freeform 200"/>
                <p:cNvSpPr>
                  <a:spLocks/>
                </p:cNvSpPr>
                <p:nvPr/>
              </p:nvSpPr>
              <p:spPr bwMode="auto">
                <a:xfrm>
                  <a:off x="2273" y="1311"/>
                  <a:ext cx="793" cy="430"/>
                </a:xfrm>
                <a:custGeom>
                  <a:avLst/>
                  <a:gdLst>
                    <a:gd name="T0" fmla="*/ 12 w 3176"/>
                    <a:gd name="T1" fmla="*/ 0 h 1290"/>
                    <a:gd name="T2" fmla="*/ 12 w 3176"/>
                    <a:gd name="T3" fmla="*/ 16 h 1290"/>
                    <a:gd name="T4" fmla="*/ 0 w 3176"/>
                    <a:gd name="T5" fmla="*/ 16 h 1290"/>
                    <a:gd name="T6" fmla="*/ 0 w 3176"/>
                    <a:gd name="T7" fmla="*/ 13 h 1290"/>
                    <a:gd name="T8" fmla="*/ 0 w 3176"/>
                    <a:gd name="T9" fmla="*/ 13 h 1290"/>
                    <a:gd name="T10" fmla="*/ 0 w 3176"/>
                    <a:gd name="T11" fmla="*/ 11 h 1290"/>
                    <a:gd name="T12" fmla="*/ 0 w 3176"/>
                    <a:gd name="T13" fmla="*/ 10 h 1290"/>
                    <a:gd name="T14" fmla="*/ 12 w 3176"/>
                    <a:gd name="T15" fmla="*/ 0 h 1290"/>
                    <a:gd name="T16" fmla="*/ 0 60000 65536"/>
                    <a:gd name="T17" fmla="*/ 0 60000 65536"/>
                    <a:gd name="T18" fmla="*/ 0 60000 65536"/>
                    <a:gd name="T19" fmla="*/ 0 60000 65536"/>
                    <a:gd name="T20" fmla="*/ 0 60000 65536"/>
                    <a:gd name="T21" fmla="*/ 0 60000 65536"/>
                    <a:gd name="T22" fmla="*/ 0 60000 65536"/>
                    <a:gd name="T23" fmla="*/ 0 60000 65536"/>
                    <a:gd name="T24" fmla="*/ 0 w 3176"/>
                    <a:gd name="T25" fmla="*/ 0 h 1290"/>
                    <a:gd name="T26" fmla="*/ 3176 w 3176"/>
                    <a:gd name="T27" fmla="*/ 1290 h 1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6" h="1290">
                      <a:moveTo>
                        <a:pt x="3176" y="0"/>
                      </a:moveTo>
                      <a:lnTo>
                        <a:pt x="3176" y="1290"/>
                      </a:lnTo>
                      <a:lnTo>
                        <a:pt x="119" y="1290"/>
                      </a:lnTo>
                      <a:lnTo>
                        <a:pt x="119" y="1051"/>
                      </a:lnTo>
                      <a:lnTo>
                        <a:pt x="58" y="1034"/>
                      </a:lnTo>
                      <a:lnTo>
                        <a:pt x="58" y="874"/>
                      </a:lnTo>
                      <a:lnTo>
                        <a:pt x="0" y="849"/>
                      </a:lnTo>
                      <a:lnTo>
                        <a:pt x="3176" y="0"/>
                      </a:lnTo>
                      <a:close/>
                    </a:path>
                  </a:pathLst>
                </a:custGeom>
                <a:solidFill>
                  <a:srgbClr val="000000"/>
                </a:solidFill>
                <a:ln w="9525">
                  <a:noFill/>
                  <a:round/>
                  <a:headEnd/>
                  <a:tailEnd/>
                </a:ln>
              </p:spPr>
              <p:txBody>
                <a:bodyPr/>
                <a:lstStyle/>
                <a:p>
                  <a:endParaRPr lang="fr-FR"/>
                </a:p>
              </p:txBody>
            </p:sp>
            <p:grpSp>
              <p:nvGrpSpPr>
                <p:cNvPr id="53436" name="Group 201"/>
                <p:cNvGrpSpPr>
                  <a:grpSpLocks/>
                </p:cNvGrpSpPr>
                <p:nvPr/>
              </p:nvGrpSpPr>
              <p:grpSpPr bwMode="auto">
                <a:xfrm>
                  <a:off x="2336" y="1652"/>
                  <a:ext cx="50" cy="32"/>
                  <a:chOff x="2336" y="1652"/>
                  <a:chExt cx="50" cy="32"/>
                </a:xfrm>
              </p:grpSpPr>
              <p:sp>
                <p:nvSpPr>
                  <p:cNvPr id="53461" name="Oval 202"/>
                  <p:cNvSpPr>
                    <a:spLocks noChangeArrowheads="1"/>
                  </p:cNvSpPr>
                  <p:nvPr/>
                </p:nvSpPr>
                <p:spPr bwMode="auto">
                  <a:xfrm>
                    <a:off x="2378" y="1652"/>
                    <a:ext cx="8" cy="28"/>
                  </a:xfrm>
                  <a:prstGeom prst="ellipse">
                    <a:avLst/>
                  </a:prstGeom>
                  <a:solidFill>
                    <a:srgbClr val="FFFFFF"/>
                  </a:solidFill>
                  <a:ln w="9525">
                    <a:noFill/>
                    <a:round/>
                    <a:headEnd/>
                    <a:tailEnd/>
                  </a:ln>
                </p:spPr>
                <p:txBody>
                  <a:bodyPr/>
                  <a:lstStyle/>
                  <a:p>
                    <a:endParaRPr lang="fr-FR"/>
                  </a:p>
                </p:txBody>
              </p:sp>
              <p:sp>
                <p:nvSpPr>
                  <p:cNvPr id="53462" name="Oval 203"/>
                  <p:cNvSpPr>
                    <a:spLocks noChangeArrowheads="1"/>
                  </p:cNvSpPr>
                  <p:nvPr/>
                </p:nvSpPr>
                <p:spPr bwMode="auto">
                  <a:xfrm>
                    <a:off x="2369" y="1653"/>
                    <a:ext cx="8" cy="29"/>
                  </a:xfrm>
                  <a:prstGeom prst="ellipse">
                    <a:avLst/>
                  </a:prstGeom>
                  <a:solidFill>
                    <a:srgbClr val="FFFFFF"/>
                  </a:solidFill>
                  <a:ln w="9525">
                    <a:noFill/>
                    <a:round/>
                    <a:headEnd/>
                    <a:tailEnd/>
                  </a:ln>
                </p:spPr>
                <p:txBody>
                  <a:bodyPr/>
                  <a:lstStyle/>
                  <a:p>
                    <a:endParaRPr lang="fr-FR"/>
                  </a:p>
                </p:txBody>
              </p:sp>
              <p:sp>
                <p:nvSpPr>
                  <p:cNvPr id="53463" name="Oval 204"/>
                  <p:cNvSpPr>
                    <a:spLocks noChangeArrowheads="1"/>
                  </p:cNvSpPr>
                  <p:nvPr/>
                </p:nvSpPr>
                <p:spPr bwMode="auto">
                  <a:xfrm>
                    <a:off x="2361" y="1654"/>
                    <a:ext cx="7" cy="29"/>
                  </a:xfrm>
                  <a:prstGeom prst="ellipse">
                    <a:avLst/>
                  </a:prstGeom>
                  <a:solidFill>
                    <a:srgbClr val="FFFFFF"/>
                  </a:solidFill>
                  <a:ln w="9525">
                    <a:noFill/>
                    <a:round/>
                    <a:headEnd/>
                    <a:tailEnd/>
                  </a:ln>
                </p:spPr>
                <p:txBody>
                  <a:bodyPr/>
                  <a:lstStyle/>
                  <a:p>
                    <a:endParaRPr lang="fr-FR"/>
                  </a:p>
                </p:txBody>
              </p:sp>
              <p:sp>
                <p:nvSpPr>
                  <p:cNvPr id="53464" name="Oval 205"/>
                  <p:cNvSpPr>
                    <a:spLocks noChangeArrowheads="1"/>
                  </p:cNvSpPr>
                  <p:nvPr/>
                </p:nvSpPr>
                <p:spPr bwMode="auto">
                  <a:xfrm>
                    <a:off x="2353" y="1654"/>
                    <a:ext cx="7" cy="29"/>
                  </a:xfrm>
                  <a:prstGeom prst="ellipse">
                    <a:avLst/>
                  </a:prstGeom>
                  <a:solidFill>
                    <a:srgbClr val="FFFFFF"/>
                  </a:solidFill>
                  <a:ln w="9525">
                    <a:noFill/>
                    <a:round/>
                    <a:headEnd/>
                    <a:tailEnd/>
                  </a:ln>
                </p:spPr>
                <p:txBody>
                  <a:bodyPr/>
                  <a:lstStyle/>
                  <a:p>
                    <a:endParaRPr lang="fr-FR"/>
                  </a:p>
                </p:txBody>
              </p:sp>
              <p:sp>
                <p:nvSpPr>
                  <p:cNvPr id="53465" name="Oval 206"/>
                  <p:cNvSpPr>
                    <a:spLocks noChangeArrowheads="1"/>
                  </p:cNvSpPr>
                  <p:nvPr/>
                </p:nvSpPr>
                <p:spPr bwMode="auto">
                  <a:xfrm>
                    <a:off x="2344" y="1655"/>
                    <a:ext cx="7" cy="29"/>
                  </a:xfrm>
                  <a:prstGeom prst="ellipse">
                    <a:avLst/>
                  </a:prstGeom>
                  <a:solidFill>
                    <a:srgbClr val="FFFFFF"/>
                  </a:solidFill>
                  <a:ln w="9525">
                    <a:noFill/>
                    <a:round/>
                    <a:headEnd/>
                    <a:tailEnd/>
                  </a:ln>
                </p:spPr>
                <p:txBody>
                  <a:bodyPr/>
                  <a:lstStyle/>
                  <a:p>
                    <a:endParaRPr lang="fr-FR"/>
                  </a:p>
                </p:txBody>
              </p:sp>
              <p:sp>
                <p:nvSpPr>
                  <p:cNvPr id="53466" name="Oval 207"/>
                  <p:cNvSpPr>
                    <a:spLocks noChangeArrowheads="1"/>
                  </p:cNvSpPr>
                  <p:nvPr/>
                </p:nvSpPr>
                <p:spPr bwMode="auto">
                  <a:xfrm>
                    <a:off x="2336" y="1655"/>
                    <a:ext cx="7" cy="29"/>
                  </a:xfrm>
                  <a:prstGeom prst="ellipse">
                    <a:avLst/>
                  </a:prstGeom>
                  <a:solidFill>
                    <a:srgbClr val="FFFFFF"/>
                  </a:solidFill>
                  <a:ln w="9525">
                    <a:noFill/>
                    <a:round/>
                    <a:headEnd/>
                    <a:tailEnd/>
                  </a:ln>
                </p:spPr>
                <p:txBody>
                  <a:bodyPr/>
                  <a:lstStyle/>
                  <a:p>
                    <a:endParaRPr lang="fr-FR"/>
                  </a:p>
                </p:txBody>
              </p:sp>
            </p:grpSp>
            <p:grpSp>
              <p:nvGrpSpPr>
                <p:cNvPr id="53437" name="Group 208"/>
                <p:cNvGrpSpPr>
                  <a:grpSpLocks/>
                </p:cNvGrpSpPr>
                <p:nvPr/>
              </p:nvGrpSpPr>
              <p:grpSpPr bwMode="auto">
                <a:xfrm>
                  <a:off x="2440" y="1613"/>
                  <a:ext cx="84" cy="60"/>
                  <a:chOff x="2440" y="1613"/>
                  <a:chExt cx="84" cy="60"/>
                </a:xfrm>
              </p:grpSpPr>
              <p:sp>
                <p:nvSpPr>
                  <p:cNvPr id="53454" name="Freeform 209"/>
                  <p:cNvSpPr>
                    <a:spLocks/>
                  </p:cNvSpPr>
                  <p:nvPr/>
                </p:nvSpPr>
                <p:spPr bwMode="auto">
                  <a:xfrm>
                    <a:off x="2513" y="1613"/>
                    <a:ext cx="11" cy="47"/>
                  </a:xfrm>
                  <a:custGeom>
                    <a:avLst/>
                    <a:gdLst>
                      <a:gd name="T0" fmla="*/ 0 w 44"/>
                      <a:gd name="T1" fmla="*/ 0 h 142"/>
                      <a:gd name="T2" fmla="*/ 0 w 44"/>
                      <a:gd name="T3" fmla="*/ 2 h 142"/>
                      <a:gd name="T4" fmla="*/ 0 w 44"/>
                      <a:gd name="T5" fmla="*/ 2 h 142"/>
                      <a:gd name="T6" fmla="*/ 0 w 44"/>
                      <a:gd name="T7" fmla="*/ 1 h 142"/>
                      <a:gd name="T8" fmla="*/ 0 w 44"/>
                      <a:gd name="T9" fmla="*/ 0 h 142"/>
                      <a:gd name="T10" fmla="*/ 0 60000 65536"/>
                      <a:gd name="T11" fmla="*/ 0 60000 65536"/>
                      <a:gd name="T12" fmla="*/ 0 60000 65536"/>
                      <a:gd name="T13" fmla="*/ 0 60000 65536"/>
                      <a:gd name="T14" fmla="*/ 0 60000 65536"/>
                      <a:gd name="T15" fmla="*/ 0 w 44"/>
                      <a:gd name="T16" fmla="*/ 0 h 142"/>
                      <a:gd name="T17" fmla="*/ 44 w 44"/>
                      <a:gd name="T18" fmla="*/ 142 h 142"/>
                    </a:gdLst>
                    <a:ahLst/>
                    <a:cxnLst>
                      <a:cxn ang="T10">
                        <a:pos x="T0" y="T1"/>
                      </a:cxn>
                      <a:cxn ang="T11">
                        <a:pos x="T2" y="T3"/>
                      </a:cxn>
                      <a:cxn ang="T12">
                        <a:pos x="T4" y="T5"/>
                      </a:cxn>
                      <a:cxn ang="T13">
                        <a:pos x="T6" y="T7"/>
                      </a:cxn>
                      <a:cxn ang="T14">
                        <a:pos x="T8" y="T9"/>
                      </a:cxn>
                    </a:cxnLst>
                    <a:rect l="T15" t="T16" r="T17" b="T18"/>
                    <a:pathLst>
                      <a:path w="44" h="142">
                        <a:moveTo>
                          <a:pt x="0" y="0"/>
                        </a:moveTo>
                        <a:lnTo>
                          <a:pt x="0" y="142"/>
                        </a:lnTo>
                        <a:lnTo>
                          <a:pt x="44" y="142"/>
                        </a:lnTo>
                        <a:lnTo>
                          <a:pt x="44" y="56"/>
                        </a:lnTo>
                        <a:lnTo>
                          <a:pt x="0" y="0"/>
                        </a:lnTo>
                        <a:close/>
                      </a:path>
                    </a:pathLst>
                  </a:custGeom>
                  <a:solidFill>
                    <a:srgbClr val="FFFFFF"/>
                  </a:solidFill>
                  <a:ln w="9525">
                    <a:noFill/>
                    <a:round/>
                    <a:headEnd/>
                    <a:tailEnd/>
                  </a:ln>
                </p:spPr>
                <p:txBody>
                  <a:bodyPr/>
                  <a:lstStyle/>
                  <a:p>
                    <a:endParaRPr lang="fr-FR"/>
                  </a:p>
                </p:txBody>
              </p:sp>
              <p:sp>
                <p:nvSpPr>
                  <p:cNvPr id="53455" name="Freeform 210"/>
                  <p:cNvSpPr>
                    <a:spLocks/>
                  </p:cNvSpPr>
                  <p:nvPr/>
                </p:nvSpPr>
                <p:spPr bwMode="auto">
                  <a:xfrm>
                    <a:off x="2500" y="1614"/>
                    <a:ext cx="11" cy="48"/>
                  </a:xfrm>
                  <a:custGeom>
                    <a:avLst/>
                    <a:gdLst>
                      <a:gd name="T0" fmla="*/ 0 w 43"/>
                      <a:gd name="T1" fmla="*/ 0 h 143"/>
                      <a:gd name="T2" fmla="*/ 0 w 43"/>
                      <a:gd name="T3" fmla="*/ 2 h 143"/>
                      <a:gd name="T4" fmla="*/ 0 w 43"/>
                      <a:gd name="T5" fmla="*/ 2 h 143"/>
                      <a:gd name="T6" fmla="*/ 0 w 43"/>
                      <a:gd name="T7" fmla="*/ 1 h 143"/>
                      <a:gd name="T8" fmla="*/ 0 w 43"/>
                      <a:gd name="T9" fmla="*/ 0 h 143"/>
                      <a:gd name="T10" fmla="*/ 0 60000 65536"/>
                      <a:gd name="T11" fmla="*/ 0 60000 65536"/>
                      <a:gd name="T12" fmla="*/ 0 60000 65536"/>
                      <a:gd name="T13" fmla="*/ 0 60000 65536"/>
                      <a:gd name="T14" fmla="*/ 0 60000 65536"/>
                      <a:gd name="T15" fmla="*/ 0 w 43"/>
                      <a:gd name="T16" fmla="*/ 0 h 143"/>
                      <a:gd name="T17" fmla="*/ 43 w 43"/>
                      <a:gd name="T18" fmla="*/ 143 h 143"/>
                    </a:gdLst>
                    <a:ahLst/>
                    <a:cxnLst>
                      <a:cxn ang="T10">
                        <a:pos x="T0" y="T1"/>
                      </a:cxn>
                      <a:cxn ang="T11">
                        <a:pos x="T2" y="T3"/>
                      </a:cxn>
                      <a:cxn ang="T12">
                        <a:pos x="T4" y="T5"/>
                      </a:cxn>
                      <a:cxn ang="T13">
                        <a:pos x="T6" y="T7"/>
                      </a:cxn>
                      <a:cxn ang="T14">
                        <a:pos x="T8" y="T9"/>
                      </a:cxn>
                    </a:cxnLst>
                    <a:rect l="T15" t="T16" r="T17" b="T18"/>
                    <a:pathLst>
                      <a:path w="43" h="143">
                        <a:moveTo>
                          <a:pt x="0" y="0"/>
                        </a:moveTo>
                        <a:lnTo>
                          <a:pt x="0" y="143"/>
                        </a:lnTo>
                        <a:lnTo>
                          <a:pt x="43" y="143"/>
                        </a:lnTo>
                        <a:lnTo>
                          <a:pt x="43" y="57"/>
                        </a:lnTo>
                        <a:lnTo>
                          <a:pt x="0" y="0"/>
                        </a:lnTo>
                        <a:close/>
                      </a:path>
                    </a:pathLst>
                  </a:custGeom>
                  <a:solidFill>
                    <a:srgbClr val="FFFFFF"/>
                  </a:solidFill>
                  <a:ln w="9525">
                    <a:noFill/>
                    <a:round/>
                    <a:headEnd/>
                    <a:tailEnd/>
                  </a:ln>
                </p:spPr>
                <p:txBody>
                  <a:bodyPr/>
                  <a:lstStyle/>
                  <a:p>
                    <a:endParaRPr lang="fr-FR"/>
                  </a:p>
                </p:txBody>
              </p:sp>
              <p:sp>
                <p:nvSpPr>
                  <p:cNvPr id="53456" name="Freeform 211"/>
                  <p:cNvSpPr>
                    <a:spLocks/>
                  </p:cNvSpPr>
                  <p:nvPr/>
                </p:nvSpPr>
                <p:spPr bwMode="auto">
                  <a:xfrm>
                    <a:off x="2488" y="1616"/>
                    <a:ext cx="10" cy="48"/>
                  </a:xfrm>
                  <a:custGeom>
                    <a:avLst/>
                    <a:gdLst>
                      <a:gd name="T0" fmla="*/ 0 w 43"/>
                      <a:gd name="T1" fmla="*/ 0 h 143"/>
                      <a:gd name="T2" fmla="*/ 0 w 43"/>
                      <a:gd name="T3" fmla="*/ 2 h 143"/>
                      <a:gd name="T4" fmla="*/ 0 w 43"/>
                      <a:gd name="T5" fmla="*/ 2 h 143"/>
                      <a:gd name="T6" fmla="*/ 0 w 43"/>
                      <a:gd name="T7" fmla="*/ 1 h 143"/>
                      <a:gd name="T8" fmla="*/ 0 w 43"/>
                      <a:gd name="T9" fmla="*/ 0 h 143"/>
                      <a:gd name="T10" fmla="*/ 0 60000 65536"/>
                      <a:gd name="T11" fmla="*/ 0 60000 65536"/>
                      <a:gd name="T12" fmla="*/ 0 60000 65536"/>
                      <a:gd name="T13" fmla="*/ 0 60000 65536"/>
                      <a:gd name="T14" fmla="*/ 0 60000 65536"/>
                      <a:gd name="T15" fmla="*/ 0 w 43"/>
                      <a:gd name="T16" fmla="*/ 0 h 143"/>
                      <a:gd name="T17" fmla="*/ 43 w 43"/>
                      <a:gd name="T18" fmla="*/ 143 h 143"/>
                    </a:gdLst>
                    <a:ahLst/>
                    <a:cxnLst>
                      <a:cxn ang="T10">
                        <a:pos x="T0" y="T1"/>
                      </a:cxn>
                      <a:cxn ang="T11">
                        <a:pos x="T2" y="T3"/>
                      </a:cxn>
                      <a:cxn ang="T12">
                        <a:pos x="T4" y="T5"/>
                      </a:cxn>
                      <a:cxn ang="T13">
                        <a:pos x="T6" y="T7"/>
                      </a:cxn>
                      <a:cxn ang="T14">
                        <a:pos x="T8" y="T9"/>
                      </a:cxn>
                    </a:cxnLst>
                    <a:rect l="T15" t="T16" r="T17" b="T18"/>
                    <a:pathLst>
                      <a:path w="43" h="143">
                        <a:moveTo>
                          <a:pt x="0" y="0"/>
                        </a:moveTo>
                        <a:lnTo>
                          <a:pt x="0" y="143"/>
                        </a:lnTo>
                        <a:lnTo>
                          <a:pt x="43" y="143"/>
                        </a:lnTo>
                        <a:lnTo>
                          <a:pt x="43" y="57"/>
                        </a:lnTo>
                        <a:lnTo>
                          <a:pt x="0" y="0"/>
                        </a:lnTo>
                        <a:close/>
                      </a:path>
                    </a:pathLst>
                  </a:custGeom>
                  <a:solidFill>
                    <a:srgbClr val="FFFFFF"/>
                  </a:solidFill>
                  <a:ln w="9525">
                    <a:noFill/>
                    <a:round/>
                    <a:headEnd/>
                    <a:tailEnd/>
                  </a:ln>
                </p:spPr>
                <p:txBody>
                  <a:bodyPr/>
                  <a:lstStyle/>
                  <a:p>
                    <a:endParaRPr lang="fr-FR"/>
                  </a:p>
                </p:txBody>
              </p:sp>
              <p:sp>
                <p:nvSpPr>
                  <p:cNvPr id="53457" name="Freeform 212"/>
                  <p:cNvSpPr>
                    <a:spLocks/>
                  </p:cNvSpPr>
                  <p:nvPr/>
                </p:nvSpPr>
                <p:spPr bwMode="auto">
                  <a:xfrm>
                    <a:off x="2476" y="1619"/>
                    <a:ext cx="11" cy="47"/>
                  </a:xfrm>
                  <a:custGeom>
                    <a:avLst/>
                    <a:gdLst>
                      <a:gd name="T0" fmla="*/ 0 w 43"/>
                      <a:gd name="T1" fmla="*/ 0 h 141"/>
                      <a:gd name="T2" fmla="*/ 0 w 43"/>
                      <a:gd name="T3" fmla="*/ 2 h 141"/>
                      <a:gd name="T4" fmla="*/ 0 w 43"/>
                      <a:gd name="T5" fmla="*/ 2 h 141"/>
                      <a:gd name="T6" fmla="*/ 0 w 43"/>
                      <a:gd name="T7" fmla="*/ 1 h 141"/>
                      <a:gd name="T8" fmla="*/ 0 w 43"/>
                      <a:gd name="T9" fmla="*/ 0 h 141"/>
                      <a:gd name="T10" fmla="*/ 0 60000 65536"/>
                      <a:gd name="T11" fmla="*/ 0 60000 65536"/>
                      <a:gd name="T12" fmla="*/ 0 60000 65536"/>
                      <a:gd name="T13" fmla="*/ 0 60000 65536"/>
                      <a:gd name="T14" fmla="*/ 0 60000 65536"/>
                      <a:gd name="T15" fmla="*/ 0 w 43"/>
                      <a:gd name="T16" fmla="*/ 0 h 141"/>
                      <a:gd name="T17" fmla="*/ 43 w 43"/>
                      <a:gd name="T18" fmla="*/ 141 h 141"/>
                    </a:gdLst>
                    <a:ahLst/>
                    <a:cxnLst>
                      <a:cxn ang="T10">
                        <a:pos x="T0" y="T1"/>
                      </a:cxn>
                      <a:cxn ang="T11">
                        <a:pos x="T2" y="T3"/>
                      </a:cxn>
                      <a:cxn ang="T12">
                        <a:pos x="T4" y="T5"/>
                      </a:cxn>
                      <a:cxn ang="T13">
                        <a:pos x="T6" y="T7"/>
                      </a:cxn>
                      <a:cxn ang="T14">
                        <a:pos x="T8" y="T9"/>
                      </a:cxn>
                    </a:cxnLst>
                    <a:rect l="T15" t="T16" r="T17" b="T18"/>
                    <a:pathLst>
                      <a:path w="43" h="141">
                        <a:moveTo>
                          <a:pt x="0" y="0"/>
                        </a:moveTo>
                        <a:lnTo>
                          <a:pt x="0" y="141"/>
                        </a:lnTo>
                        <a:lnTo>
                          <a:pt x="43" y="141"/>
                        </a:lnTo>
                        <a:lnTo>
                          <a:pt x="43" y="55"/>
                        </a:lnTo>
                        <a:lnTo>
                          <a:pt x="0" y="0"/>
                        </a:lnTo>
                        <a:close/>
                      </a:path>
                    </a:pathLst>
                  </a:custGeom>
                  <a:solidFill>
                    <a:srgbClr val="FFFFFF"/>
                  </a:solidFill>
                  <a:ln w="9525">
                    <a:noFill/>
                    <a:round/>
                    <a:headEnd/>
                    <a:tailEnd/>
                  </a:ln>
                </p:spPr>
                <p:txBody>
                  <a:bodyPr/>
                  <a:lstStyle/>
                  <a:p>
                    <a:endParaRPr lang="fr-FR"/>
                  </a:p>
                </p:txBody>
              </p:sp>
              <p:sp>
                <p:nvSpPr>
                  <p:cNvPr id="53458" name="Freeform 213"/>
                  <p:cNvSpPr>
                    <a:spLocks/>
                  </p:cNvSpPr>
                  <p:nvPr/>
                </p:nvSpPr>
                <p:spPr bwMode="auto">
                  <a:xfrm>
                    <a:off x="2464" y="1620"/>
                    <a:ext cx="11" cy="47"/>
                  </a:xfrm>
                  <a:custGeom>
                    <a:avLst/>
                    <a:gdLst>
                      <a:gd name="T0" fmla="*/ 0 w 44"/>
                      <a:gd name="T1" fmla="*/ 0 h 141"/>
                      <a:gd name="T2" fmla="*/ 0 w 44"/>
                      <a:gd name="T3" fmla="*/ 2 h 141"/>
                      <a:gd name="T4" fmla="*/ 0 w 44"/>
                      <a:gd name="T5" fmla="*/ 2 h 141"/>
                      <a:gd name="T6" fmla="*/ 0 w 44"/>
                      <a:gd name="T7" fmla="*/ 1 h 141"/>
                      <a:gd name="T8" fmla="*/ 0 w 44"/>
                      <a:gd name="T9" fmla="*/ 0 h 141"/>
                      <a:gd name="T10" fmla="*/ 0 60000 65536"/>
                      <a:gd name="T11" fmla="*/ 0 60000 65536"/>
                      <a:gd name="T12" fmla="*/ 0 60000 65536"/>
                      <a:gd name="T13" fmla="*/ 0 60000 65536"/>
                      <a:gd name="T14" fmla="*/ 0 60000 65536"/>
                      <a:gd name="T15" fmla="*/ 0 w 44"/>
                      <a:gd name="T16" fmla="*/ 0 h 141"/>
                      <a:gd name="T17" fmla="*/ 44 w 44"/>
                      <a:gd name="T18" fmla="*/ 141 h 141"/>
                    </a:gdLst>
                    <a:ahLst/>
                    <a:cxnLst>
                      <a:cxn ang="T10">
                        <a:pos x="T0" y="T1"/>
                      </a:cxn>
                      <a:cxn ang="T11">
                        <a:pos x="T2" y="T3"/>
                      </a:cxn>
                      <a:cxn ang="T12">
                        <a:pos x="T4" y="T5"/>
                      </a:cxn>
                      <a:cxn ang="T13">
                        <a:pos x="T6" y="T7"/>
                      </a:cxn>
                      <a:cxn ang="T14">
                        <a:pos x="T8" y="T9"/>
                      </a:cxn>
                    </a:cxnLst>
                    <a:rect l="T15" t="T16" r="T17" b="T18"/>
                    <a:pathLst>
                      <a:path w="44" h="141">
                        <a:moveTo>
                          <a:pt x="0" y="0"/>
                        </a:moveTo>
                        <a:lnTo>
                          <a:pt x="0" y="141"/>
                        </a:lnTo>
                        <a:lnTo>
                          <a:pt x="44" y="141"/>
                        </a:lnTo>
                        <a:lnTo>
                          <a:pt x="44" y="56"/>
                        </a:lnTo>
                        <a:lnTo>
                          <a:pt x="0" y="0"/>
                        </a:lnTo>
                        <a:close/>
                      </a:path>
                    </a:pathLst>
                  </a:custGeom>
                  <a:solidFill>
                    <a:srgbClr val="FFFFFF"/>
                  </a:solidFill>
                  <a:ln w="9525">
                    <a:noFill/>
                    <a:round/>
                    <a:headEnd/>
                    <a:tailEnd/>
                  </a:ln>
                </p:spPr>
                <p:txBody>
                  <a:bodyPr/>
                  <a:lstStyle/>
                  <a:p>
                    <a:endParaRPr lang="fr-FR"/>
                  </a:p>
                </p:txBody>
              </p:sp>
              <p:sp>
                <p:nvSpPr>
                  <p:cNvPr id="53459" name="Freeform 214"/>
                  <p:cNvSpPr>
                    <a:spLocks/>
                  </p:cNvSpPr>
                  <p:nvPr/>
                </p:nvSpPr>
                <p:spPr bwMode="auto">
                  <a:xfrm>
                    <a:off x="2452" y="1622"/>
                    <a:ext cx="11" cy="47"/>
                  </a:xfrm>
                  <a:custGeom>
                    <a:avLst/>
                    <a:gdLst>
                      <a:gd name="T0" fmla="*/ 0 w 43"/>
                      <a:gd name="T1" fmla="*/ 0 h 142"/>
                      <a:gd name="T2" fmla="*/ 0 w 43"/>
                      <a:gd name="T3" fmla="*/ 2 h 142"/>
                      <a:gd name="T4" fmla="*/ 0 w 43"/>
                      <a:gd name="T5" fmla="*/ 2 h 142"/>
                      <a:gd name="T6" fmla="*/ 0 w 43"/>
                      <a:gd name="T7" fmla="*/ 1 h 142"/>
                      <a:gd name="T8" fmla="*/ 0 w 43"/>
                      <a:gd name="T9" fmla="*/ 0 h 142"/>
                      <a:gd name="T10" fmla="*/ 0 60000 65536"/>
                      <a:gd name="T11" fmla="*/ 0 60000 65536"/>
                      <a:gd name="T12" fmla="*/ 0 60000 65536"/>
                      <a:gd name="T13" fmla="*/ 0 60000 65536"/>
                      <a:gd name="T14" fmla="*/ 0 60000 65536"/>
                      <a:gd name="T15" fmla="*/ 0 w 43"/>
                      <a:gd name="T16" fmla="*/ 0 h 142"/>
                      <a:gd name="T17" fmla="*/ 43 w 43"/>
                      <a:gd name="T18" fmla="*/ 142 h 142"/>
                    </a:gdLst>
                    <a:ahLst/>
                    <a:cxnLst>
                      <a:cxn ang="T10">
                        <a:pos x="T0" y="T1"/>
                      </a:cxn>
                      <a:cxn ang="T11">
                        <a:pos x="T2" y="T3"/>
                      </a:cxn>
                      <a:cxn ang="T12">
                        <a:pos x="T4" y="T5"/>
                      </a:cxn>
                      <a:cxn ang="T13">
                        <a:pos x="T6" y="T7"/>
                      </a:cxn>
                      <a:cxn ang="T14">
                        <a:pos x="T8" y="T9"/>
                      </a:cxn>
                    </a:cxnLst>
                    <a:rect l="T15" t="T16" r="T17" b="T18"/>
                    <a:pathLst>
                      <a:path w="43" h="142">
                        <a:moveTo>
                          <a:pt x="0" y="0"/>
                        </a:moveTo>
                        <a:lnTo>
                          <a:pt x="0" y="142"/>
                        </a:lnTo>
                        <a:lnTo>
                          <a:pt x="43" y="142"/>
                        </a:lnTo>
                        <a:lnTo>
                          <a:pt x="43" y="56"/>
                        </a:lnTo>
                        <a:lnTo>
                          <a:pt x="0" y="0"/>
                        </a:lnTo>
                        <a:close/>
                      </a:path>
                    </a:pathLst>
                  </a:custGeom>
                  <a:solidFill>
                    <a:srgbClr val="FFFFFF"/>
                  </a:solidFill>
                  <a:ln w="9525">
                    <a:noFill/>
                    <a:round/>
                    <a:headEnd/>
                    <a:tailEnd/>
                  </a:ln>
                </p:spPr>
                <p:txBody>
                  <a:bodyPr/>
                  <a:lstStyle/>
                  <a:p>
                    <a:endParaRPr lang="fr-FR"/>
                  </a:p>
                </p:txBody>
              </p:sp>
              <p:sp>
                <p:nvSpPr>
                  <p:cNvPr id="53460" name="Freeform 215"/>
                  <p:cNvSpPr>
                    <a:spLocks/>
                  </p:cNvSpPr>
                  <p:nvPr/>
                </p:nvSpPr>
                <p:spPr bwMode="auto">
                  <a:xfrm>
                    <a:off x="2440" y="1625"/>
                    <a:ext cx="11" cy="48"/>
                  </a:xfrm>
                  <a:custGeom>
                    <a:avLst/>
                    <a:gdLst>
                      <a:gd name="T0" fmla="*/ 0 w 44"/>
                      <a:gd name="T1" fmla="*/ 0 h 143"/>
                      <a:gd name="T2" fmla="*/ 0 w 44"/>
                      <a:gd name="T3" fmla="*/ 2 h 143"/>
                      <a:gd name="T4" fmla="*/ 0 w 44"/>
                      <a:gd name="T5" fmla="*/ 2 h 143"/>
                      <a:gd name="T6" fmla="*/ 0 w 44"/>
                      <a:gd name="T7" fmla="*/ 1 h 143"/>
                      <a:gd name="T8" fmla="*/ 0 w 44"/>
                      <a:gd name="T9" fmla="*/ 0 h 143"/>
                      <a:gd name="T10" fmla="*/ 0 60000 65536"/>
                      <a:gd name="T11" fmla="*/ 0 60000 65536"/>
                      <a:gd name="T12" fmla="*/ 0 60000 65536"/>
                      <a:gd name="T13" fmla="*/ 0 60000 65536"/>
                      <a:gd name="T14" fmla="*/ 0 60000 65536"/>
                      <a:gd name="T15" fmla="*/ 0 w 44"/>
                      <a:gd name="T16" fmla="*/ 0 h 143"/>
                      <a:gd name="T17" fmla="*/ 44 w 44"/>
                      <a:gd name="T18" fmla="*/ 143 h 143"/>
                    </a:gdLst>
                    <a:ahLst/>
                    <a:cxnLst>
                      <a:cxn ang="T10">
                        <a:pos x="T0" y="T1"/>
                      </a:cxn>
                      <a:cxn ang="T11">
                        <a:pos x="T2" y="T3"/>
                      </a:cxn>
                      <a:cxn ang="T12">
                        <a:pos x="T4" y="T5"/>
                      </a:cxn>
                      <a:cxn ang="T13">
                        <a:pos x="T6" y="T7"/>
                      </a:cxn>
                      <a:cxn ang="T14">
                        <a:pos x="T8" y="T9"/>
                      </a:cxn>
                    </a:cxnLst>
                    <a:rect l="T15" t="T16" r="T17" b="T18"/>
                    <a:pathLst>
                      <a:path w="44" h="143">
                        <a:moveTo>
                          <a:pt x="0" y="0"/>
                        </a:moveTo>
                        <a:lnTo>
                          <a:pt x="0" y="143"/>
                        </a:lnTo>
                        <a:lnTo>
                          <a:pt x="44" y="143"/>
                        </a:lnTo>
                        <a:lnTo>
                          <a:pt x="44" y="57"/>
                        </a:lnTo>
                        <a:lnTo>
                          <a:pt x="0" y="0"/>
                        </a:lnTo>
                        <a:close/>
                      </a:path>
                    </a:pathLst>
                  </a:custGeom>
                  <a:solidFill>
                    <a:srgbClr val="FFFFFF"/>
                  </a:solidFill>
                  <a:ln w="9525">
                    <a:noFill/>
                    <a:round/>
                    <a:headEnd/>
                    <a:tailEnd/>
                  </a:ln>
                </p:spPr>
                <p:txBody>
                  <a:bodyPr/>
                  <a:lstStyle/>
                  <a:p>
                    <a:endParaRPr lang="fr-FR"/>
                  </a:p>
                </p:txBody>
              </p:sp>
            </p:grpSp>
            <p:grpSp>
              <p:nvGrpSpPr>
                <p:cNvPr id="53438" name="Group 216"/>
                <p:cNvGrpSpPr>
                  <a:grpSpLocks/>
                </p:cNvGrpSpPr>
                <p:nvPr/>
              </p:nvGrpSpPr>
              <p:grpSpPr bwMode="auto">
                <a:xfrm>
                  <a:off x="2604" y="1580"/>
                  <a:ext cx="116" cy="69"/>
                  <a:chOff x="2604" y="1580"/>
                  <a:chExt cx="116" cy="69"/>
                </a:xfrm>
              </p:grpSpPr>
              <p:sp>
                <p:nvSpPr>
                  <p:cNvPr id="53448" name="Freeform 217"/>
                  <p:cNvSpPr>
                    <a:spLocks/>
                  </p:cNvSpPr>
                  <p:nvPr/>
                </p:nvSpPr>
                <p:spPr bwMode="auto">
                  <a:xfrm>
                    <a:off x="2705" y="1580"/>
                    <a:ext cx="15" cy="56"/>
                  </a:xfrm>
                  <a:custGeom>
                    <a:avLst/>
                    <a:gdLst>
                      <a:gd name="T0" fmla="*/ 0 w 56"/>
                      <a:gd name="T1" fmla="*/ 0 h 167"/>
                      <a:gd name="T2" fmla="*/ 0 w 56"/>
                      <a:gd name="T3" fmla="*/ 2 h 167"/>
                      <a:gd name="T4" fmla="*/ 0 w 56"/>
                      <a:gd name="T5" fmla="*/ 2 h 167"/>
                      <a:gd name="T6" fmla="*/ 0 w 56"/>
                      <a:gd name="T7" fmla="*/ 1 h 167"/>
                      <a:gd name="T8" fmla="*/ 0 w 56"/>
                      <a:gd name="T9" fmla="*/ 0 h 167"/>
                      <a:gd name="T10" fmla="*/ 0 60000 65536"/>
                      <a:gd name="T11" fmla="*/ 0 60000 65536"/>
                      <a:gd name="T12" fmla="*/ 0 60000 65536"/>
                      <a:gd name="T13" fmla="*/ 0 60000 65536"/>
                      <a:gd name="T14" fmla="*/ 0 60000 65536"/>
                      <a:gd name="T15" fmla="*/ 0 w 56"/>
                      <a:gd name="T16" fmla="*/ 0 h 167"/>
                      <a:gd name="T17" fmla="*/ 56 w 56"/>
                      <a:gd name="T18" fmla="*/ 167 h 167"/>
                    </a:gdLst>
                    <a:ahLst/>
                    <a:cxnLst>
                      <a:cxn ang="T10">
                        <a:pos x="T0" y="T1"/>
                      </a:cxn>
                      <a:cxn ang="T11">
                        <a:pos x="T2" y="T3"/>
                      </a:cxn>
                      <a:cxn ang="T12">
                        <a:pos x="T4" y="T5"/>
                      </a:cxn>
                      <a:cxn ang="T13">
                        <a:pos x="T6" y="T7"/>
                      </a:cxn>
                      <a:cxn ang="T14">
                        <a:pos x="T8" y="T9"/>
                      </a:cxn>
                    </a:cxnLst>
                    <a:rect l="T15" t="T16" r="T17" b="T18"/>
                    <a:pathLst>
                      <a:path w="56" h="167">
                        <a:moveTo>
                          <a:pt x="0" y="0"/>
                        </a:moveTo>
                        <a:lnTo>
                          <a:pt x="0" y="167"/>
                        </a:lnTo>
                        <a:lnTo>
                          <a:pt x="56" y="167"/>
                        </a:lnTo>
                        <a:lnTo>
                          <a:pt x="56" y="48"/>
                        </a:lnTo>
                        <a:lnTo>
                          <a:pt x="0" y="0"/>
                        </a:lnTo>
                        <a:close/>
                      </a:path>
                    </a:pathLst>
                  </a:custGeom>
                  <a:solidFill>
                    <a:srgbClr val="FFFFFF"/>
                  </a:solidFill>
                  <a:ln w="9525">
                    <a:noFill/>
                    <a:round/>
                    <a:headEnd/>
                    <a:tailEnd/>
                  </a:ln>
                </p:spPr>
                <p:txBody>
                  <a:bodyPr/>
                  <a:lstStyle/>
                  <a:p>
                    <a:endParaRPr lang="fr-FR"/>
                  </a:p>
                </p:txBody>
              </p:sp>
              <p:sp>
                <p:nvSpPr>
                  <p:cNvPr id="53449" name="Freeform 218"/>
                  <p:cNvSpPr>
                    <a:spLocks/>
                  </p:cNvSpPr>
                  <p:nvPr/>
                </p:nvSpPr>
                <p:spPr bwMode="auto">
                  <a:xfrm>
                    <a:off x="2686" y="1583"/>
                    <a:ext cx="13" cy="56"/>
                  </a:xfrm>
                  <a:custGeom>
                    <a:avLst/>
                    <a:gdLst>
                      <a:gd name="T0" fmla="*/ 0 w 55"/>
                      <a:gd name="T1" fmla="*/ 0 h 168"/>
                      <a:gd name="T2" fmla="*/ 0 w 55"/>
                      <a:gd name="T3" fmla="*/ 2 h 168"/>
                      <a:gd name="T4" fmla="*/ 0 w 55"/>
                      <a:gd name="T5" fmla="*/ 2 h 168"/>
                      <a:gd name="T6" fmla="*/ 0 w 55"/>
                      <a:gd name="T7" fmla="*/ 1 h 168"/>
                      <a:gd name="T8" fmla="*/ 0 w 55"/>
                      <a:gd name="T9" fmla="*/ 0 h 168"/>
                      <a:gd name="T10" fmla="*/ 0 60000 65536"/>
                      <a:gd name="T11" fmla="*/ 0 60000 65536"/>
                      <a:gd name="T12" fmla="*/ 0 60000 65536"/>
                      <a:gd name="T13" fmla="*/ 0 60000 65536"/>
                      <a:gd name="T14" fmla="*/ 0 60000 65536"/>
                      <a:gd name="T15" fmla="*/ 0 w 55"/>
                      <a:gd name="T16" fmla="*/ 0 h 168"/>
                      <a:gd name="T17" fmla="*/ 55 w 55"/>
                      <a:gd name="T18" fmla="*/ 168 h 168"/>
                    </a:gdLst>
                    <a:ahLst/>
                    <a:cxnLst>
                      <a:cxn ang="T10">
                        <a:pos x="T0" y="T1"/>
                      </a:cxn>
                      <a:cxn ang="T11">
                        <a:pos x="T2" y="T3"/>
                      </a:cxn>
                      <a:cxn ang="T12">
                        <a:pos x="T4" y="T5"/>
                      </a:cxn>
                      <a:cxn ang="T13">
                        <a:pos x="T6" y="T7"/>
                      </a:cxn>
                      <a:cxn ang="T14">
                        <a:pos x="T8" y="T9"/>
                      </a:cxn>
                    </a:cxnLst>
                    <a:rect l="T15" t="T16" r="T17" b="T18"/>
                    <a:pathLst>
                      <a:path w="55" h="168">
                        <a:moveTo>
                          <a:pt x="0" y="0"/>
                        </a:moveTo>
                        <a:lnTo>
                          <a:pt x="0" y="168"/>
                        </a:lnTo>
                        <a:lnTo>
                          <a:pt x="55" y="168"/>
                        </a:lnTo>
                        <a:lnTo>
                          <a:pt x="55" y="49"/>
                        </a:lnTo>
                        <a:lnTo>
                          <a:pt x="0" y="0"/>
                        </a:lnTo>
                        <a:close/>
                      </a:path>
                    </a:pathLst>
                  </a:custGeom>
                  <a:solidFill>
                    <a:srgbClr val="FFFFFF"/>
                  </a:solidFill>
                  <a:ln w="9525">
                    <a:noFill/>
                    <a:round/>
                    <a:headEnd/>
                    <a:tailEnd/>
                  </a:ln>
                </p:spPr>
                <p:txBody>
                  <a:bodyPr/>
                  <a:lstStyle/>
                  <a:p>
                    <a:endParaRPr lang="fr-FR"/>
                  </a:p>
                </p:txBody>
              </p:sp>
              <p:sp>
                <p:nvSpPr>
                  <p:cNvPr id="53450" name="Freeform 219"/>
                  <p:cNvSpPr>
                    <a:spLocks/>
                  </p:cNvSpPr>
                  <p:nvPr/>
                </p:nvSpPr>
                <p:spPr bwMode="auto">
                  <a:xfrm>
                    <a:off x="2666" y="1586"/>
                    <a:ext cx="14" cy="56"/>
                  </a:xfrm>
                  <a:custGeom>
                    <a:avLst/>
                    <a:gdLst>
                      <a:gd name="T0" fmla="*/ 0 w 56"/>
                      <a:gd name="T1" fmla="*/ 0 h 169"/>
                      <a:gd name="T2" fmla="*/ 0 w 56"/>
                      <a:gd name="T3" fmla="*/ 2 h 169"/>
                      <a:gd name="T4" fmla="*/ 0 w 56"/>
                      <a:gd name="T5" fmla="*/ 2 h 169"/>
                      <a:gd name="T6" fmla="*/ 0 w 56"/>
                      <a:gd name="T7" fmla="*/ 1 h 169"/>
                      <a:gd name="T8" fmla="*/ 0 w 56"/>
                      <a:gd name="T9" fmla="*/ 0 h 169"/>
                      <a:gd name="T10" fmla="*/ 0 60000 65536"/>
                      <a:gd name="T11" fmla="*/ 0 60000 65536"/>
                      <a:gd name="T12" fmla="*/ 0 60000 65536"/>
                      <a:gd name="T13" fmla="*/ 0 60000 65536"/>
                      <a:gd name="T14" fmla="*/ 0 60000 65536"/>
                      <a:gd name="T15" fmla="*/ 0 w 56"/>
                      <a:gd name="T16" fmla="*/ 0 h 169"/>
                      <a:gd name="T17" fmla="*/ 56 w 56"/>
                      <a:gd name="T18" fmla="*/ 169 h 169"/>
                    </a:gdLst>
                    <a:ahLst/>
                    <a:cxnLst>
                      <a:cxn ang="T10">
                        <a:pos x="T0" y="T1"/>
                      </a:cxn>
                      <a:cxn ang="T11">
                        <a:pos x="T2" y="T3"/>
                      </a:cxn>
                      <a:cxn ang="T12">
                        <a:pos x="T4" y="T5"/>
                      </a:cxn>
                      <a:cxn ang="T13">
                        <a:pos x="T6" y="T7"/>
                      </a:cxn>
                      <a:cxn ang="T14">
                        <a:pos x="T8" y="T9"/>
                      </a:cxn>
                    </a:cxnLst>
                    <a:rect l="T15" t="T16" r="T17" b="T18"/>
                    <a:pathLst>
                      <a:path w="56" h="169">
                        <a:moveTo>
                          <a:pt x="0" y="0"/>
                        </a:moveTo>
                        <a:lnTo>
                          <a:pt x="0" y="169"/>
                        </a:lnTo>
                        <a:lnTo>
                          <a:pt x="56" y="169"/>
                        </a:lnTo>
                        <a:lnTo>
                          <a:pt x="56" y="49"/>
                        </a:lnTo>
                        <a:lnTo>
                          <a:pt x="0" y="0"/>
                        </a:lnTo>
                        <a:close/>
                      </a:path>
                    </a:pathLst>
                  </a:custGeom>
                  <a:solidFill>
                    <a:srgbClr val="FFFFFF"/>
                  </a:solidFill>
                  <a:ln w="9525">
                    <a:noFill/>
                    <a:round/>
                    <a:headEnd/>
                    <a:tailEnd/>
                  </a:ln>
                </p:spPr>
                <p:txBody>
                  <a:bodyPr/>
                  <a:lstStyle/>
                  <a:p>
                    <a:endParaRPr lang="fr-FR"/>
                  </a:p>
                </p:txBody>
              </p:sp>
              <p:sp>
                <p:nvSpPr>
                  <p:cNvPr id="53451" name="Freeform 220"/>
                  <p:cNvSpPr>
                    <a:spLocks/>
                  </p:cNvSpPr>
                  <p:nvPr/>
                </p:nvSpPr>
                <p:spPr bwMode="auto">
                  <a:xfrm>
                    <a:off x="2645" y="1588"/>
                    <a:ext cx="14" cy="56"/>
                  </a:xfrm>
                  <a:custGeom>
                    <a:avLst/>
                    <a:gdLst>
                      <a:gd name="T0" fmla="*/ 0 w 56"/>
                      <a:gd name="T1" fmla="*/ 0 h 169"/>
                      <a:gd name="T2" fmla="*/ 0 w 56"/>
                      <a:gd name="T3" fmla="*/ 2 h 169"/>
                      <a:gd name="T4" fmla="*/ 0 w 56"/>
                      <a:gd name="T5" fmla="*/ 2 h 169"/>
                      <a:gd name="T6" fmla="*/ 0 w 56"/>
                      <a:gd name="T7" fmla="*/ 1 h 169"/>
                      <a:gd name="T8" fmla="*/ 0 w 56"/>
                      <a:gd name="T9" fmla="*/ 0 h 169"/>
                      <a:gd name="T10" fmla="*/ 0 60000 65536"/>
                      <a:gd name="T11" fmla="*/ 0 60000 65536"/>
                      <a:gd name="T12" fmla="*/ 0 60000 65536"/>
                      <a:gd name="T13" fmla="*/ 0 60000 65536"/>
                      <a:gd name="T14" fmla="*/ 0 60000 65536"/>
                      <a:gd name="T15" fmla="*/ 0 w 56"/>
                      <a:gd name="T16" fmla="*/ 0 h 169"/>
                      <a:gd name="T17" fmla="*/ 56 w 56"/>
                      <a:gd name="T18" fmla="*/ 169 h 169"/>
                    </a:gdLst>
                    <a:ahLst/>
                    <a:cxnLst>
                      <a:cxn ang="T10">
                        <a:pos x="T0" y="T1"/>
                      </a:cxn>
                      <a:cxn ang="T11">
                        <a:pos x="T2" y="T3"/>
                      </a:cxn>
                      <a:cxn ang="T12">
                        <a:pos x="T4" y="T5"/>
                      </a:cxn>
                      <a:cxn ang="T13">
                        <a:pos x="T6" y="T7"/>
                      </a:cxn>
                      <a:cxn ang="T14">
                        <a:pos x="T8" y="T9"/>
                      </a:cxn>
                    </a:cxnLst>
                    <a:rect l="T15" t="T16" r="T17" b="T18"/>
                    <a:pathLst>
                      <a:path w="56" h="169">
                        <a:moveTo>
                          <a:pt x="0" y="0"/>
                        </a:moveTo>
                        <a:lnTo>
                          <a:pt x="0" y="169"/>
                        </a:lnTo>
                        <a:lnTo>
                          <a:pt x="56" y="169"/>
                        </a:lnTo>
                        <a:lnTo>
                          <a:pt x="56" y="49"/>
                        </a:lnTo>
                        <a:lnTo>
                          <a:pt x="0" y="0"/>
                        </a:lnTo>
                        <a:close/>
                      </a:path>
                    </a:pathLst>
                  </a:custGeom>
                  <a:solidFill>
                    <a:srgbClr val="FFFFFF"/>
                  </a:solidFill>
                  <a:ln w="9525">
                    <a:noFill/>
                    <a:round/>
                    <a:headEnd/>
                    <a:tailEnd/>
                  </a:ln>
                </p:spPr>
                <p:txBody>
                  <a:bodyPr/>
                  <a:lstStyle/>
                  <a:p>
                    <a:endParaRPr lang="fr-FR"/>
                  </a:p>
                </p:txBody>
              </p:sp>
              <p:sp>
                <p:nvSpPr>
                  <p:cNvPr id="53452" name="Freeform 221"/>
                  <p:cNvSpPr>
                    <a:spLocks/>
                  </p:cNvSpPr>
                  <p:nvPr/>
                </p:nvSpPr>
                <p:spPr bwMode="auto">
                  <a:xfrm>
                    <a:off x="2625" y="1591"/>
                    <a:ext cx="14" cy="56"/>
                  </a:xfrm>
                  <a:custGeom>
                    <a:avLst/>
                    <a:gdLst>
                      <a:gd name="T0" fmla="*/ 0 w 56"/>
                      <a:gd name="T1" fmla="*/ 0 h 167"/>
                      <a:gd name="T2" fmla="*/ 0 w 56"/>
                      <a:gd name="T3" fmla="*/ 2 h 167"/>
                      <a:gd name="T4" fmla="*/ 0 w 56"/>
                      <a:gd name="T5" fmla="*/ 2 h 167"/>
                      <a:gd name="T6" fmla="*/ 0 w 56"/>
                      <a:gd name="T7" fmla="*/ 1 h 167"/>
                      <a:gd name="T8" fmla="*/ 0 w 56"/>
                      <a:gd name="T9" fmla="*/ 0 h 167"/>
                      <a:gd name="T10" fmla="*/ 0 60000 65536"/>
                      <a:gd name="T11" fmla="*/ 0 60000 65536"/>
                      <a:gd name="T12" fmla="*/ 0 60000 65536"/>
                      <a:gd name="T13" fmla="*/ 0 60000 65536"/>
                      <a:gd name="T14" fmla="*/ 0 60000 65536"/>
                      <a:gd name="T15" fmla="*/ 0 w 56"/>
                      <a:gd name="T16" fmla="*/ 0 h 167"/>
                      <a:gd name="T17" fmla="*/ 56 w 56"/>
                      <a:gd name="T18" fmla="*/ 167 h 167"/>
                    </a:gdLst>
                    <a:ahLst/>
                    <a:cxnLst>
                      <a:cxn ang="T10">
                        <a:pos x="T0" y="T1"/>
                      </a:cxn>
                      <a:cxn ang="T11">
                        <a:pos x="T2" y="T3"/>
                      </a:cxn>
                      <a:cxn ang="T12">
                        <a:pos x="T4" y="T5"/>
                      </a:cxn>
                      <a:cxn ang="T13">
                        <a:pos x="T6" y="T7"/>
                      </a:cxn>
                      <a:cxn ang="T14">
                        <a:pos x="T8" y="T9"/>
                      </a:cxn>
                    </a:cxnLst>
                    <a:rect l="T15" t="T16" r="T17" b="T18"/>
                    <a:pathLst>
                      <a:path w="56" h="167">
                        <a:moveTo>
                          <a:pt x="0" y="0"/>
                        </a:moveTo>
                        <a:lnTo>
                          <a:pt x="0" y="167"/>
                        </a:lnTo>
                        <a:lnTo>
                          <a:pt x="56" y="167"/>
                        </a:lnTo>
                        <a:lnTo>
                          <a:pt x="56" y="48"/>
                        </a:lnTo>
                        <a:lnTo>
                          <a:pt x="0" y="0"/>
                        </a:lnTo>
                        <a:close/>
                      </a:path>
                    </a:pathLst>
                  </a:custGeom>
                  <a:solidFill>
                    <a:srgbClr val="FFFFFF"/>
                  </a:solidFill>
                  <a:ln w="9525">
                    <a:noFill/>
                    <a:round/>
                    <a:headEnd/>
                    <a:tailEnd/>
                  </a:ln>
                </p:spPr>
                <p:txBody>
                  <a:bodyPr/>
                  <a:lstStyle/>
                  <a:p>
                    <a:endParaRPr lang="fr-FR"/>
                  </a:p>
                </p:txBody>
              </p:sp>
              <p:sp>
                <p:nvSpPr>
                  <p:cNvPr id="53453" name="Freeform 222"/>
                  <p:cNvSpPr>
                    <a:spLocks/>
                  </p:cNvSpPr>
                  <p:nvPr/>
                </p:nvSpPr>
                <p:spPr bwMode="auto">
                  <a:xfrm>
                    <a:off x="2604" y="1593"/>
                    <a:ext cx="14" cy="56"/>
                  </a:xfrm>
                  <a:custGeom>
                    <a:avLst/>
                    <a:gdLst>
                      <a:gd name="T0" fmla="*/ 0 w 56"/>
                      <a:gd name="T1" fmla="*/ 0 h 168"/>
                      <a:gd name="T2" fmla="*/ 0 w 56"/>
                      <a:gd name="T3" fmla="*/ 2 h 168"/>
                      <a:gd name="T4" fmla="*/ 0 w 56"/>
                      <a:gd name="T5" fmla="*/ 2 h 168"/>
                      <a:gd name="T6" fmla="*/ 0 w 56"/>
                      <a:gd name="T7" fmla="*/ 1 h 168"/>
                      <a:gd name="T8" fmla="*/ 0 w 56"/>
                      <a:gd name="T9" fmla="*/ 0 h 168"/>
                      <a:gd name="T10" fmla="*/ 0 60000 65536"/>
                      <a:gd name="T11" fmla="*/ 0 60000 65536"/>
                      <a:gd name="T12" fmla="*/ 0 60000 65536"/>
                      <a:gd name="T13" fmla="*/ 0 60000 65536"/>
                      <a:gd name="T14" fmla="*/ 0 60000 65536"/>
                      <a:gd name="T15" fmla="*/ 0 w 56"/>
                      <a:gd name="T16" fmla="*/ 0 h 168"/>
                      <a:gd name="T17" fmla="*/ 56 w 56"/>
                      <a:gd name="T18" fmla="*/ 168 h 168"/>
                    </a:gdLst>
                    <a:ahLst/>
                    <a:cxnLst>
                      <a:cxn ang="T10">
                        <a:pos x="T0" y="T1"/>
                      </a:cxn>
                      <a:cxn ang="T11">
                        <a:pos x="T2" y="T3"/>
                      </a:cxn>
                      <a:cxn ang="T12">
                        <a:pos x="T4" y="T5"/>
                      </a:cxn>
                      <a:cxn ang="T13">
                        <a:pos x="T6" y="T7"/>
                      </a:cxn>
                      <a:cxn ang="T14">
                        <a:pos x="T8" y="T9"/>
                      </a:cxn>
                    </a:cxnLst>
                    <a:rect l="T15" t="T16" r="T17" b="T18"/>
                    <a:pathLst>
                      <a:path w="56" h="168">
                        <a:moveTo>
                          <a:pt x="0" y="0"/>
                        </a:moveTo>
                        <a:lnTo>
                          <a:pt x="0" y="168"/>
                        </a:lnTo>
                        <a:lnTo>
                          <a:pt x="56" y="168"/>
                        </a:lnTo>
                        <a:lnTo>
                          <a:pt x="56" y="48"/>
                        </a:lnTo>
                        <a:lnTo>
                          <a:pt x="0" y="0"/>
                        </a:lnTo>
                        <a:close/>
                      </a:path>
                    </a:pathLst>
                  </a:custGeom>
                  <a:solidFill>
                    <a:srgbClr val="FFFFFF"/>
                  </a:solidFill>
                  <a:ln w="9525">
                    <a:noFill/>
                    <a:round/>
                    <a:headEnd/>
                    <a:tailEnd/>
                  </a:ln>
                </p:spPr>
                <p:txBody>
                  <a:bodyPr/>
                  <a:lstStyle/>
                  <a:p>
                    <a:endParaRPr lang="fr-FR"/>
                  </a:p>
                </p:txBody>
              </p:sp>
            </p:grpSp>
            <p:grpSp>
              <p:nvGrpSpPr>
                <p:cNvPr id="53439" name="Group 223"/>
                <p:cNvGrpSpPr>
                  <a:grpSpLocks/>
                </p:cNvGrpSpPr>
                <p:nvPr/>
              </p:nvGrpSpPr>
              <p:grpSpPr bwMode="auto">
                <a:xfrm>
                  <a:off x="2874" y="1543"/>
                  <a:ext cx="150" cy="71"/>
                  <a:chOff x="2874" y="1543"/>
                  <a:chExt cx="150" cy="71"/>
                </a:xfrm>
              </p:grpSpPr>
              <p:sp>
                <p:nvSpPr>
                  <p:cNvPr id="53443" name="Freeform 224"/>
                  <p:cNvSpPr>
                    <a:spLocks/>
                  </p:cNvSpPr>
                  <p:nvPr/>
                </p:nvSpPr>
                <p:spPr bwMode="auto">
                  <a:xfrm>
                    <a:off x="3010" y="1543"/>
                    <a:ext cx="14" cy="53"/>
                  </a:xfrm>
                  <a:custGeom>
                    <a:avLst/>
                    <a:gdLst>
                      <a:gd name="T0" fmla="*/ 0 w 57"/>
                      <a:gd name="T1" fmla="*/ 0 h 161"/>
                      <a:gd name="T2" fmla="*/ 0 w 57"/>
                      <a:gd name="T3" fmla="*/ 2 h 161"/>
                      <a:gd name="T4" fmla="*/ 0 w 57"/>
                      <a:gd name="T5" fmla="*/ 2 h 161"/>
                      <a:gd name="T6" fmla="*/ 0 w 57"/>
                      <a:gd name="T7" fmla="*/ 0 h 161"/>
                      <a:gd name="T8" fmla="*/ 0 w 57"/>
                      <a:gd name="T9" fmla="*/ 0 h 161"/>
                      <a:gd name="T10" fmla="*/ 0 60000 65536"/>
                      <a:gd name="T11" fmla="*/ 0 60000 65536"/>
                      <a:gd name="T12" fmla="*/ 0 60000 65536"/>
                      <a:gd name="T13" fmla="*/ 0 60000 65536"/>
                      <a:gd name="T14" fmla="*/ 0 60000 65536"/>
                      <a:gd name="T15" fmla="*/ 0 w 57"/>
                      <a:gd name="T16" fmla="*/ 0 h 161"/>
                      <a:gd name="T17" fmla="*/ 57 w 57"/>
                      <a:gd name="T18" fmla="*/ 161 h 161"/>
                    </a:gdLst>
                    <a:ahLst/>
                    <a:cxnLst>
                      <a:cxn ang="T10">
                        <a:pos x="T0" y="T1"/>
                      </a:cxn>
                      <a:cxn ang="T11">
                        <a:pos x="T2" y="T3"/>
                      </a:cxn>
                      <a:cxn ang="T12">
                        <a:pos x="T4" y="T5"/>
                      </a:cxn>
                      <a:cxn ang="T13">
                        <a:pos x="T6" y="T7"/>
                      </a:cxn>
                      <a:cxn ang="T14">
                        <a:pos x="T8" y="T9"/>
                      </a:cxn>
                    </a:cxnLst>
                    <a:rect l="T15" t="T16" r="T17" b="T18"/>
                    <a:pathLst>
                      <a:path w="57" h="161">
                        <a:moveTo>
                          <a:pt x="0" y="0"/>
                        </a:moveTo>
                        <a:lnTo>
                          <a:pt x="0" y="161"/>
                        </a:lnTo>
                        <a:lnTo>
                          <a:pt x="57" y="161"/>
                        </a:lnTo>
                        <a:lnTo>
                          <a:pt x="57" y="36"/>
                        </a:lnTo>
                        <a:lnTo>
                          <a:pt x="0" y="0"/>
                        </a:lnTo>
                        <a:close/>
                      </a:path>
                    </a:pathLst>
                  </a:custGeom>
                  <a:solidFill>
                    <a:srgbClr val="FFFFFF"/>
                  </a:solidFill>
                  <a:ln w="9525">
                    <a:noFill/>
                    <a:round/>
                    <a:headEnd/>
                    <a:tailEnd/>
                  </a:ln>
                </p:spPr>
                <p:txBody>
                  <a:bodyPr/>
                  <a:lstStyle/>
                  <a:p>
                    <a:endParaRPr lang="fr-FR"/>
                  </a:p>
                </p:txBody>
              </p:sp>
              <p:sp>
                <p:nvSpPr>
                  <p:cNvPr id="53444" name="Freeform 225"/>
                  <p:cNvSpPr>
                    <a:spLocks/>
                  </p:cNvSpPr>
                  <p:nvPr/>
                </p:nvSpPr>
                <p:spPr bwMode="auto">
                  <a:xfrm>
                    <a:off x="2976" y="1546"/>
                    <a:ext cx="14" cy="54"/>
                  </a:xfrm>
                  <a:custGeom>
                    <a:avLst/>
                    <a:gdLst>
                      <a:gd name="T0" fmla="*/ 0 w 57"/>
                      <a:gd name="T1" fmla="*/ 0 h 161"/>
                      <a:gd name="T2" fmla="*/ 0 w 57"/>
                      <a:gd name="T3" fmla="*/ 2 h 161"/>
                      <a:gd name="T4" fmla="*/ 0 w 57"/>
                      <a:gd name="T5" fmla="*/ 2 h 161"/>
                      <a:gd name="T6" fmla="*/ 0 w 57"/>
                      <a:gd name="T7" fmla="*/ 0 h 161"/>
                      <a:gd name="T8" fmla="*/ 0 w 57"/>
                      <a:gd name="T9" fmla="*/ 0 h 161"/>
                      <a:gd name="T10" fmla="*/ 0 60000 65536"/>
                      <a:gd name="T11" fmla="*/ 0 60000 65536"/>
                      <a:gd name="T12" fmla="*/ 0 60000 65536"/>
                      <a:gd name="T13" fmla="*/ 0 60000 65536"/>
                      <a:gd name="T14" fmla="*/ 0 60000 65536"/>
                      <a:gd name="T15" fmla="*/ 0 w 57"/>
                      <a:gd name="T16" fmla="*/ 0 h 161"/>
                      <a:gd name="T17" fmla="*/ 57 w 57"/>
                      <a:gd name="T18" fmla="*/ 161 h 161"/>
                    </a:gdLst>
                    <a:ahLst/>
                    <a:cxnLst>
                      <a:cxn ang="T10">
                        <a:pos x="T0" y="T1"/>
                      </a:cxn>
                      <a:cxn ang="T11">
                        <a:pos x="T2" y="T3"/>
                      </a:cxn>
                      <a:cxn ang="T12">
                        <a:pos x="T4" y="T5"/>
                      </a:cxn>
                      <a:cxn ang="T13">
                        <a:pos x="T6" y="T7"/>
                      </a:cxn>
                      <a:cxn ang="T14">
                        <a:pos x="T8" y="T9"/>
                      </a:cxn>
                    </a:cxnLst>
                    <a:rect l="T15" t="T16" r="T17" b="T18"/>
                    <a:pathLst>
                      <a:path w="57" h="161">
                        <a:moveTo>
                          <a:pt x="0" y="0"/>
                        </a:moveTo>
                        <a:lnTo>
                          <a:pt x="0" y="161"/>
                        </a:lnTo>
                        <a:lnTo>
                          <a:pt x="57" y="161"/>
                        </a:lnTo>
                        <a:lnTo>
                          <a:pt x="57" y="36"/>
                        </a:lnTo>
                        <a:lnTo>
                          <a:pt x="0" y="0"/>
                        </a:lnTo>
                        <a:close/>
                      </a:path>
                    </a:pathLst>
                  </a:custGeom>
                  <a:solidFill>
                    <a:srgbClr val="FFFFFF"/>
                  </a:solidFill>
                  <a:ln w="9525">
                    <a:noFill/>
                    <a:round/>
                    <a:headEnd/>
                    <a:tailEnd/>
                  </a:ln>
                </p:spPr>
                <p:txBody>
                  <a:bodyPr/>
                  <a:lstStyle/>
                  <a:p>
                    <a:endParaRPr lang="fr-FR"/>
                  </a:p>
                </p:txBody>
              </p:sp>
              <p:sp>
                <p:nvSpPr>
                  <p:cNvPr id="53445" name="Freeform 226"/>
                  <p:cNvSpPr>
                    <a:spLocks/>
                  </p:cNvSpPr>
                  <p:nvPr/>
                </p:nvSpPr>
                <p:spPr bwMode="auto">
                  <a:xfrm>
                    <a:off x="2941" y="1549"/>
                    <a:ext cx="15" cy="54"/>
                  </a:xfrm>
                  <a:custGeom>
                    <a:avLst/>
                    <a:gdLst>
                      <a:gd name="T0" fmla="*/ 0 w 57"/>
                      <a:gd name="T1" fmla="*/ 0 h 162"/>
                      <a:gd name="T2" fmla="*/ 0 w 57"/>
                      <a:gd name="T3" fmla="*/ 2 h 162"/>
                      <a:gd name="T4" fmla="*/ 0 w 57"/>
                      <a:gd name="T5" fmla="*/ 2 h 162"/>
                      <a:gd name="T6" fmla="*/ 0 w 57"/>
                      <a:gd name="T7" fmla="*/ 0 h 162"/>
                      <a:gd name="T8" fmla="*/ 0 w 57"/>
                      <a:gd name="T9" fmla="*/ 0 h 162"/>
                      <a:gd name="T10" fmla="*/ 0 60000 65536"/>
                      <a:gd name="T11" fmla="*/ 0 60000 65536"/>
                      <a:gd name="T12" fmla="*/ 0 60000 65536"/>
                      <a:gd name="T13" fmla="*/ 0 60000 65536"/>
                      <a:gd name="T14" fmla="*/ 0 60000 65536"/>
                      <a:gd name="T15" fmla="*/ 0 w 57"/>
                      <a:gd name="T16" fmla="*/ 0 h 162"/>
                      <a:gd name="T17" fmla="*/ 57 w 57"/>
                      <a:gd name="T18" fmla="*/ 162 h 162"/>
                    </a:gdLst>
                    <a:ahLst/>
                    <a:cxnLst>
                      <a:cxn ang="T10">
                        <a:pos x="T0" y="T1"/>
                      </a:cxn>
                      <a:cxn ang="T11">
                        <a:pos x="T2" y="T3"/>
                      </a:cxn>
                      <a:cxn ang="T12">
                        <a:pos x="T4" y="T5"/>
                      </a:cxn>
                      <a:cxn ang="T13">
                        <a:pos x="T6" y="T7"/>
                      </a:cxn>
                      <a:cxn ang="T14">
                        <a:pos x="T8" y="T9"/>
                      </a:cxn>
                    </a:cxnLst>
                    <a:rect l="T15" t="T16" r="T17" b="T18"/>
                    <a:pathLst>
                      <a:path w="57" h="162">
                        <a:moveTo>
                          <a:pt x="0" y="0"/>
                        </a:moveTo>
                        <a:lnTo>
                          <a:pt x="0" y="162"/>
                        </a:lnTo>
                        <a:lnTo>
                          <a:pt x="57" y="162"/>
                        </a:lnTo>
                        <a:lnTo>
                          <a:pt x="57" y="36"/>
                        </a:lnTo>
                        <a:lnTo>
                          <a:pt x="0" y="0"/>
                        </a:lnTo>
                        <a:close/>
                      </a:path>
                    </a:pathLst>
                  </a:custGeom>
                  <a:solidFill>
                    <a:srgbClr val="FFFFFF"/>
                  </a:solidFill>
                  <a:ln w="9525">
                    <a:noFill/>
                    <a:round/>
                    <a:headEnd/>
                    <a:tailEnd/>
                  </a:ln>
                </p:spPr>
                <p:txBody>
                  <a:bodyPr/>
                  <a:lstStyle/>
                  <a:p>
                    <a:endParaRPr lang="fr-FR"/>
                  </a:p>
                </p:txBody>
              </p:sp>
              <p:sp>
                <p:nvSpPr>
                  <p:cNvPr id="53446" name="Freeform 227"/>
                  <p:cNvSpPr>
                    <a:spLocks/>
                  </p:cNvSpPr>
                  <p:nvPr/>
                </p:nvSpPr>
                <p:spPr bwMode="auto">
                  <a:xfrm>
                    <a:off x="2907" y="1554"/>
                    <a:ext cx="14" cy="53"/>
                  </a:xfrm>
                  <a:custGeom>
                    <a:avLst/>
                    <a:gdLst>
                      <a:gd name="T0" fmla="*/ 0 w 58"/>
                      <a:gd name="T1" fmla="*/ 0 h 161"/>
                      <a:gd name="T2" fmla="*/ 0 w 58"/>
                      <a:gd name="T3" fmla="*/ 2 h 161"/>
                      <a:gd name="T4" fmla="*/ 0 w 58"/>
                      <a:gd name="T5" fmla="*/ 2 h 161"/>
                      <a:gd name="T6" fmla="*/ 0 w 58"/>
                      <a:gd name="T7" fmla="*/ 0 h 161"/>
                      <a:gd name="T8" fmla="*/ 0 w 58"/>
                      <a:gd name="T9" fmla="*/ 0 h 161"/>
                      <a:gd name="T10" fmla="*/ 0 60000 65536"/>
                      <a:gd name="T11" fmla="*/ 0 60000 65536"/>
                      <a:gd name="T12" fmla="*/ 0 60000 65536"/>
                      <a:gd name="T13" fmla="*/ 0 60000 65536"/>
                      <a:gd name="T14" fmla="*/ 0 60000 65536"/>
                      <a:gd name="T15" fmla="*/ 0 w 58"/>
                      <a:gd name="T16" fmla="*/ 0 h 161"/>
                      <a:gd name="T17" fmla="*/ 58 w 58"/>
                      <a:gd name="T18" fmla="*/ 161 h 161"/>
                    </a:gdLst>
                    <a:ahLst/>
                    <a:cxnLst>
                      <a:cxn ang="T10">
                        <a:pos x="T0" y="T1"/>
                      </a:cxn>
                      <a:cxn ang="T11">
                        <a:pos x="T2" y="T3"/>
                      </a:cxn>
                      <a:cxn ang="T12">
                        <a:pos x="T4" y="T5"/>
                      </a:cxn>
                      <a:cxn ang="T13">
                        <a:pos x="T6" y="T7"/>
                      </a:cxn>
                      <a:cxn ang="T14">
                        <a:pos x="T8" y="T9"/>
                      </a:cxn>
                    </a:cxnLst>
                    <a:rect l="T15" t="T16" r="T17" b="T18"/>
                    <a:pathLst>
                      <a:path w="58" h="161">
                        <a:moveTo>
                          <a:pt x="0" y="0"/>
                        </a:moveTo>
                        <a:lnTo>
                          <a:pt x="0" y="161"/>
                        </a:lnTo>
                        <a:lnTo>
                          <a:pt x="58" y="161"/>
                        </a:lnTo>
                        <a:lnTo>
                          <a:pt x="58" y="36"/>
                        </a:lnTo>
                        <a:lnTo>
                          <a:pt x="0" y="0"/>
                        </a:lnTo>
                        <a:close/>
                      </a:path>
                    </a:pathLst>
                  </a:custGeom>
                  <a:solidFill>
                    <a:srgbClr val="FFFFFF"/>
                  </a:solidFill>
                  <a:ln w="9525">
                    <a:noFill/>
                    <a:round/>
                    <a:headEnd/>
                    <a:tailEnd/>
                  </a:ln>
                </p:spPr>
                <p:txBody>
                  <a:bodyPr/>
                  <a:lstStyle/>
                  <a:p>
                    <a:endParaRPr lang="fr-FR"/>
                  </a:p>
                </p:txBody>
              </p:sp>
              <p:sp>
                <p:nvSpPr>
                  <p:cNvPr id="53447" name="Freeform 228"/>
                  <p:cNvSpPr>
                    <a:spLocks/>
                  </p:cNvSpPr>
                  <p:nvPr/>
                </p:nvSpPr>
                <p:spPr bwMode="auto">
                  <a:xfrm>
                    <a:off x="2874" y="1560"/>
                    <a:ext cx="14" cy="54"/>
                  </a:xfrm>
                  <a:custGeom>
                    <a:avLst/>
                    <a:gdLst>
                      <a:gd name="T0" fmla="*/ 0 w 58"/>
                      <a:gd name="T1" fmla="*/ 0 h 161"/>
                      <a:gd name="T2" fmla="*/ 0 w 58"/>
                      <a:gd name="T3" fmla="*/ 2 h 161"/>
                      <a:gd name="T4" fmla="*/ 0 w 58"/>
                      <a:gd name="T5" fmla="*/ 2 h 161"/>
                      <a:gd name="T6" fmla="*/ 0 w 58"/>
                      <a:gd name="T7" fmla="*/ 0 h 161"/>
                      <a:gd name="T8" fmla="*/ 0 w 58"/>
                      <a:gd name="T9" fmla="*/ 0 h 161"/>
                      <a:gd name="T10" fmla="*/ 0 60000 65536"/>
                      <a:gd name="T11" fmla="*/ 0 60000 65536"/>
                      <a:gd name="T12" fmla="*/ 0 60000 65536"/>
                      <a:gd name="T13" fmla="*/ 0 60000 65536"/>
                      <a:gd name="T14" fmla="*/ 0 60000 65536"/>
                      <a:gd name="T15" fmla="*/ 0 w 58"/>
                      <a:gd name="T16" fmla="*/ 0 h 161"/>
                      <a:gd name="T17" fmla="*/ 58 w 58"/>
                      <a:gd name="T18" fmla="*/ 161 h 161"/>
                    </a:gdLst>
                    <a:ahLst/>
                    <a:cxnLst>
                      <a:cxn ang="T10">
                        <a:pos x="T0" y="T1"/>
                      </a:cxn>
                      <a:cxn ang="T11">
                        <a:pos x="T2" y="T3"/>
                      </a:cxn>
                      <a:cxn ang="T12">
                        <a:pos x="T4" y="T5"/>
                      </a:cxn>
                      <a:cxn ang="T13">
                        <a:pos x="T6" y="T7"/>
                      </a:cxn>
                      <a:cxn ang="T14">
                        <a:pos x="T8" y="T9"/>
                      </a:cxn>
                    </a:cxnLst>
                    <a:rect l="T15" t="T16" r="T17" b="T18"/>
                    <a:pathLst>
                      <a:path w="58" h="161">
                        <a:moveTo>
                          <a:pt x="0" y="0"/>
                        </a:moveTo>
                        <a:lnTo>
                          <a:pt x="0" y="161"/>
                        </a:lnTo>
                        <a:lnTo>
                          <a:pt x="58" y="161"/>
                        </a:lnTo>
                        <a:lnTo>
                          <a:pt x="58" y="35"/>
                        </a:lnTo>
                        <a:lnTo>
                          <a:pt x="0" y="0"/>
                        </a:lnTo>
                        <a:close/>
                      </a:path>
                    </a:pathLst>
                  </a:custGeom>
                  <a:solidFill>
                    <a:srgbClr val="FFFFFF"/>
                  </a:solidFill>
                  <a:ln w="9525">
                    <a:noFill/>
                    <a:round/>
                    <a:headEnd/>
                    <a:tailEnd/>
                  </a:ln>
                </p:spPr>
                <p:txBody>
                  <a:bodyPr/>
                  <a:lstStyle/>
                  <a:p>
                    <a:endParaRPr lang="fr-FR"/>
                  </a:p>
                </p:txBody>
              </p:sp>
            </p:grpSp>
            <p:sp>
              <p:nvSpPr>
                <p:cNvPr id="53440" name="Freeform 229"/>
                <p:cNvSpPr>
                  <a:spLocks/>
                </p:cNvSpPr>
                <p:nvPr/>
              </p:nvSpPr>
              <p:spPr bwMode="auto">
                <a:xfrm>
                  <a:off x="2302" y="1585"/>
                  <a:ext cx="763" cy="131"/>
                </a:xfrm>
                <a:custGeom>
                  <a:avLst/>
                  <a:gdLst>
                    <a:gd name="T0" fmla="*/ 12 w 3052"/>
                    <a:gd name="T1" fmla="*/ 3 h 392"/>
                    <a:gd name="T2" fmla="*/ 12 w 3052"/>
                    <a:gd name="T3" fmla="*/ 0 h 392"/>
                    <a:gd name="T4" fmla="*/ 0 w 3052"/>
                    <a:gd name="T5" fmla="*/ 4 h 392"/>
                    <a:gd name="T6" fmla="*/ 0 w 3052"/>
                    <a:gd name="T7" fmla="*/ 5 h 392"/>
                    <a:gd name="T8" fmla="*/ 12 w 3052"/>
                    <a:gd name="T9" fmla="*/ 3 h 392"/>
                    <a:gd name="T10" fmla="*/ 0 60000 65536"/>
                    <a:gd name="T11" fmla="*/ 0 60000 65536"/>
                    <a:gd name="T12" fmla="*/ 0 60000 65536"/>
                    <a:gd name="T13" fmla="*/ 0 60000 65536"/>
                    <a:gd name="T14" fmla="*/ 0 60000 65536"/>
                    <a:gd name="T15" fmla="*/ 0 w 3052"/>
                    <a:gd name="T16" fmla="*/ 0 h 392"/>
                    <a:gd name="T17" fmla="*/ 3052 w 3052"/>
                    <a:gd name="T18" fmla="*/ 392 h 392"/>
                  </a:gdLst>
                  <a:ahLst/>
                  <a:cxnLst>
                    <a:cxn ang="T10">
                      <a:pos x="T0" y="T1"/>
                    </a:cxn>
                    <a:cxn ang="T11">
                      <a:pos x="T2" y="T3"/>
                    </a:cxn>
                    <a:cxn ang="T12">
                      <a:pos x="T4" y="T5"/>
                    </a:cxn>
                    <a:cxn ang="T13">
                      <a:pos x="T6" y="T7"/>
                    </a:cxn>
                    <a:cxn ang="T14">
                      <a:pos x="T8" y="T9"/>
                    </a:cxn>
                  </a:cxnLst>
                  <a:rect l="T15" t="T16" r="T17" b="T18"/>
                  <a:pathLst>
                    <a:path w="3052" h="392">
                      <a:moveTo>
                        <a:pt x="3052" y="216"/>
                      </a:moveTo>
                      <a:lnTo>
                        <a:pt x="3052" y="0"/>
                      </a:lnTo>
                      <a:lnTo>
                        <a:pt x="0" y="286"/>
                      </a:lnTo>
                      <a:lnTo>
                        <a:pt x="0" y="392"/>
                      </a:lnTo>
                      <a:lnTo>
                        <a:pt x="3052" y="216"/>
                      </a:lnTo>
                      <a:close/>
                    </a:path>
                  </a:pathLst>
                </a:custGeom>
                <a:solidFill>
                  <a:srgbClr val="C0C0C0"/>
                </a:solidFill>
                <a:ln w="9525">
                  <a:noFill/>
                  <a:round/>
                  <a:headEnd/>
                  <a:tailEnd/>
                </a:ln>
              </p:spPr>
              <p:txBody>
                <a:bodyPr/>
                <a:lstStyle/>
                <a:p>
                  <a:endParaRPr lang="fr-FR"/>
                </a:p>
              </p:txBody>
            </p:sp>
            <p:sp>
              <p:nvSpPr>
                <p:cNvPr id="53441" name="Freeform 230"/>
                <p:cNvSpPr>
                  <a:spLocks/>
                </p:cNvSpPr>
                <p:nvPr/>
              </p:nvSpPr>
              <p:spPr bwMode="auto">
                <a:xfrm>
                  <a:off x="2287" y="1440"/>
                  <a:ext cx="778" cy="217"/>
                </a:xfrm>
                <a:custGeom>
                  <a:avLst/>
                  <a:gdLst>
                    <a:gd name="T0" fmla="*/ 12 w 3115"/>
                    <a:gd name="T1" fmla="*/ 2 h 650"/>
                    <a:gd name="T2" fmla="*/ 12 w 3115"/>
                    <a:gd name="T3" fmla="*/ 0 h 650"/>
                    <a:gd name="T4" fmla="*/ 0 w 3115"/>
                    <a:gd name="T5" fmla="*/ 7 h 650"/>
                    <a:gd name="T6" fmla="*/ 0 w 3115"/>
                    <a:gd name="T7" fmla="*/ 8 h 650"/>
                    <a:gd name="T8" fmla="*/ 12 w 3115"/>
                    <a:gd name="T9" fmla="*/ 2 h 650"/>
                    <a:gd name="T10" fmla="*/ 0 60000 65536"/>
                    <a:gd name="T11" fmla="*/ 0 60000 65536"/>
                    <a:gd name="T12" fmla="*/ 0 60000 65536"/>
                    <a:gd name="T13" fmla="*/ 0 60000 65536"/>
                    <a:gd name="T14" fmla="*/ 0 60000 65536"/>
                    <a:gd name="T15" fmla="*/ 0 w 3115"/>
                    <a:gd name="T16" fmla="*/ 0 h 650"/>
                    <a:gd name="T17" fmla="*/ 3115 w 3115"/>
                    <a:gd name="T18" fmla="*/ 650 h 650"/>
                  </a:gdLst>
                  <a:ahLst/>
                  <a:cxnLst>
                    <a:cxn ang="T10">
                      <a:pos x="T0" y="T1"/>
                    </a:cxn>
                    <a:cxn ang="T11">
                      <a:pos x="T2" y="T3"/>
                    </a:cxn>
                    <a:cxn ang="T12">
                      <a:pos x="T4" y="T5"/>
                    </a:cxn>
                    <a:cxn ang="T13">
                      <a:pos x="T6" y="T7"/>
                    </a:cxn>
                    <a:cxn ang="T14">
                      <a:pos x="T8" y="T9"/>
                    </a:cxn>
                  </a:cxnLst>
                  <a:rect l="T15" t="T16" r="T17" b="T18"/>
                  <a:pathLst>
                    <a:path w="3115" h="650">
                      <a:moveTo>
                        <a:pt x="3115" y="179"/>
                      </a:moveTo>
                      <a:lnTo>
                        <a:pt x="3115" y="0"/>
                      </a:lnTo>
                      <a:lnTo>
                        <a:pt x="0" y="571"/>
                      </a:lnTo>
                      <a:lnTo>
                        <a:pt x="0" y="650"/>
                      </a:lnTo>
                      <a:lnTo>
                        <a:pt x="3115" y="179"/>
                      </a:lnTo>
                      <a:close/>
                    </a:path>
                  </a:pathLst>
                </a:custGeom>
                <a:solidFill>
                  <a:srgbClr val="C0C0C0"/>
                </a:solidFill>
                <a:ln w="9525">
                  <a:noFill/>
                  <a:round/>
                  <a:headEnd/>
                  <a:tailEnd/>
                </a:ln>
              </p:spPr>
              <p:txBody>
                <a:bodyPr/>
                <a:lstStyle/>
                <a:p>
                  <a:endParaRPr lang="fr-FR"/>
                </a:p>
              </p:txBody>
            </p:sp>
            <p:sp>
              <p:nvSpPr>
                <p:cNvPr id="53442" name="Freeform 231"/>
                <p:cNvSpPr>
                  <a:spLocks/>
                </p:cNvSpPr>
                <p:nvPr/>
              </p:nvSpPr>
              <p:spPr bwMode="auto">
                <a:xfrm>
                  <a:off x="2271" y="1200"/>
                  <a:ext cx="794" cy="396"/>
                </a:xfrm>
                <a:custGeom>
                  <a:avLst/>
                  <a:gdLst>
                    <a:gd name="T0" fmla="*/ 12 w 3177"/>
                    <a:gd name="T1" fmla="*/ 5 h 1187"/>
                    <a:gd name="T2" fmla="*/ 12 w 3177"/>
                    <a:gd name="T3" fmla="*/ 0 h 1187"/>
                    <a:gd name="T4" fmla="*/ 0 w 3177"/>
                    <a:gd name="T5" fmla="*/ 13 h 1187"/>
                    <a:gd name="T6" fmla="*/ 0 w 3177"/>
                    <a:gd name="T7" fmla="*/ 15 h 1187"/>
                    <a:gd name="T8" fmla="*/ 12 w 3177"/>
                    <a:gd name="T9" fmla="*/ 5 h 1187"/>
                    <a:gd name="T10" fmla="*/ 0 60000 65536"/>
                    <a:gd name="T11" fmla="*/ 0 60000 65536"/>
                    <a:gd name="T12" fmla="*/ 0 60000 65536"/>
                    <a:gd name="T13" fmla="*/ 0 60000 65536"/>
                    <a:gd name="T14" fmla="*/ 0 60000 65536"/>
                    <a:gd name="T15" fmla="*/ 0 w 3177"/>
                    <a:gd name="T16" fmla="*/ 0 h 1187"/>
                    <a:gd name="T17" fmla="*/ 3177 w 3177"/>
                    <a:gd name="T18" fmla="*/ 1187 h 1187"/>
                  </a:gdLst>
                  <a:ahLst/>
                  <a:cxnLst>
                    <a:cxn ang="T10">
                      <a:pos x="T0" y="T1"/>
                    </a:cxn>
                    <a:cxn ang="T11">
                      <a:pos x="T2" y="T3"/>
                    </a:cxn>
                    <a:cxn ang="T12">
                      <a:pos x="T4" y="T5"/>
                    </a:cxn>
                    <a:cxn ang="T13">
                      <a:pos x="T6" y="T7"/>
                    </a:cxn>
                    <a:cxn ang="T14">
                      <a:pos x="T8" y="T9"/>
                    </a:cxn>
                  </a:cxnLst>
                  <a:rect l="T15" t="T16" r="T17" b="T18"/>
                  <a:pathLst>
                    <a:path w="3177" h="1187">
                      <a:moveTo>
                        <a:pt x="3177" y="418"/>
                      </a:moveTo>
                      <a:lnTo>
                        <a:pt x="3177" y="0"/>
                      </a:lnTo>
                      <a:lnTo>
                        <a:pt x="0" y="1034"/>
                      </a:lnTo>
                      <a:lnTo>
                        <a:pt x="0" y="1187"/>
                      </a:lnTo>
                      <a:lnTo>
                        <a:pt x="3177" y="418"/>
                      </a:lnTo>
                      <a:close/>
                    </a:path>
                  </a:pathLst>
                </a:custGeom>
                <a:solidFill>
                  <a:srgbClr val="9F9F9F"/>
                </a:solidFill>
                <a:ln w="9525">
                  <a:noFill/>
                  <a:round/>
                  <a:headEnd/>
                  <a:tailEnd/>
                </a:ln>
              </p:spPr>
              <p:txBody>
                <a:bodyPr/>
                <a:lstStyle/>
                <a:p>
                  <a:endParaRPr lang="fr-FR"/>
                </a:p>
              </p:txBody>
            </p:sp>
          </p:grpSp>
          <p:grpSp>
            <p:nvGrpSpPr>
              <p:cNvPr id="53375" name="Group 232"/>
              <p:cNvGrpSpPr>
                <a:grpSpLocks/>
              </p:cNvGrpSpPr>
              <p:nvPr/>
            </p:nvGrpSpPr>
            <p:grpSpPr bwMode="auto">
              <a:xfrm>
                <a:off x="3065" y="1201"/>
                <a:ext cx="242" cy="539"/>
                <a:chOff x="3065" y="1201"/>
                <a:chExt cx="242" cy="539"/>
              </a:xfrm>
            </p:grpSpPr>
            <p:sp>
              <p:nvSpPr>
                <p:cNvPr id="53397" name="Freeform 233"/>
                <p:cNvSpPr>
                  <a:spLocks/>
                </p:cNvSpPr>
                <p:nvPr/>
              </p:nvSpPr>
              <p:spPr bwMode="auto">
                <a:xfrm>
                  <a:off x="3066" y="1683"/>
                  <a:ext cx="180" cy="57"/>
                </a:xfrm>
                <a:custGeom>
                  <a:avLst/>
                  <a:gdLst>
                    <a:gd name="T0" fmla="*/ 0 w 718"/>
                    <a:gd name="T1" fmla="*/ 0 h 171"/>
                    <a:gd name="T2" fmla="*/ 3 w 718"/>
                    <a:gd name="T3" fmla="*/ 1 h 171"/>
                    <a:gd name="T4" fmla="*/ 3 w 718"/>
                    <a:gd name="T5" fmla="*/ 2 h 171"/>
                    <a:gd name="T6" fmla="*/ 0 w 718"/>
                    <a:gd name="T7" fmla="*/ 2 h 171"/>
                    <a:gd name="T8" fmla="*/ 0 w 718"/>
                    <a:gd name="T9" fmla="*/ 0 h 171"/>
                    <a:gd name="T10" fmla="*/ 0 60000 65536"/>
                    <a:gd name="T11" fmla="*/ 0 60000 65536"/>
                    <a:gd name="T12" fmla="*/ 0 60000 65536"/>
                    <a:gd name="T13" fmla="*/ 0 60000 65536"/>
                    <a:gd name="T14" fmla="*/ 0 60000 65536"/>
                    <a:gd name="T15" fmla="*/ 0 w 718"/>
                    <a:gd name="T16" fmla="*/ 0 h 171"/>
                    <a:gd name="T17" fmla="*/ 718 w 718"/>
                    <a:gd name="T18" fmla="*/ 171 h 171"/>
                  </a:gdLst>
                  <a:ahLst/>
                  <a:cxnLst>
                    <a:cxn ang="T10">
                      <a:pos x="T0" y="T1"/>
                    </a:cxn>
                    <a:cxn ang="T11">
                      <a:pos x="T2" y="T3"/>
                    </a:cxn>
                    <a:cxn ang="T12">
                      <a:pos x="T4" y="T5"/>
                    </a:cxn>
                    <a:cxn ang="T13">
                      <a:pos x="T6" y="T7"/>
                    </a:cxn>
                    <a:cxn ang="T14">
                      <a:pos x="T8" y="T9"/>
                    </a:cxn>
                  </a:cxnLst>
                  <a:rect l="T15" t="T16" r="T17" b="T18"/>
                  <a:pathLst>
                    <a:path w="718" h="171">
                      <a:moveTo>
                        <a:pt x="0" y="0"/>
                      </a:moveTo>
                      <a:lnTo>
                        <a:pt x="718" y="53"/>
                      </a:lnTo>
                      <a:lnTo>
                        <a:pt x="718" y="126"/>
                      </a:lnTo>
                      <a:lnTo>
                        <a:pt x="0" y="171"/>
                      </a:lnTo>
                      <a:lnTo>
                        <a:pt x="0" y="0"/>
                      </a:lnTo>
                      <a:close/>
                    </a:path>
                  </a:pathLst>
                </a:custGeom>
                <a:solidFill>
                  <a:srgbClr val="5F5F5F"/>
                </a:solidFill>
                <a:ln w="9525">
                  <a:noFill/>
                  <a:round/>
                  <a:headEnd/>
                  <a:tailEnd/>
                </a:ln>
              </p:spPr>
              <p:txBody>
                <a:bodyPr/>
                <a:lstStyle/>
                <a:p>
                  <a:endParaRPr lang="fr-FR"/>
                </a:p>
              </p:txBody>
            </p:sp>
            <p:sp>
              <p:nvSpPr>
                <p:cNvPr id="53398" name="Freeform 234"/>
                <p:cNvSpPr>
                  <a:spLocks/>
                </p:cNvSpPr>
                <p:nvPr/>
              </p:nvSpPr>
              <p:spPr bwMode="auto">
                <a:xfrm>
                  <a:off x="3065" y="1329"/>
                  <a:ext cx="242" cy="379"/>
                </a:xfrm>
                <a:custGeom>
                  <a:avLst/>
                  <a:gdLst>
                    <a:gd name="T0" fmla="*/ 0 w 968"/>
                    <a:gd name="T1" fmla="*/ 0 h 1137"/>
                    <a:gd name="T2" fmla="*/ 4 w 968"/>
                    <a:gd name="T3" fmla="*/ 7 h 1137"/>
                    <a:gd name="T4" fmla="*/ 3 w 968"/>
                    <a:gd name="T5" fmla="*/ 7 h 1137"/>
                    <a:gd name="T6" fmla="*/ 3 w 968"/>
                    <a:gd name="T7" fmla="*/ 10 h 1137"/>
                    <a:gd name="T8" fmla="*/ 4 w 968"/>
                    <a:gd name="T9" fmla="*/ 10 h 1137"/>
                    <a:gd name="T10" fmla="*/ 3 w 968"/>
                    <a:gd name="T11" fmla="*/ 10 h 1137"/>
                    <a:gd name="T12" fmla="*/ 3 w 968"/>
                    <a:gd name="T13" fmla="*/ 14 h 1137"/>
                    <a:gd name="T14" fmla="*/ 3 w 968"/>
                    <a:gd name="T15" fmla="*/ 14 h 1137"/>
                    <a:gd name="T16" fmla="*/ 0 w 968"/>
                    <a:gd name="T17" fmla="*/ 13 h 1137"/>
                    <a:gd name="T18" fmla="*/ 0 w 968"/>
                    <a:gd name="T19" fmla="*/ 0 h 1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8"/>
                    <a:gd name="T31" fmla="*/ 0 h 1137"/>
                    <a:gd name="T32" fmla="*/ 968 w 968"/>
                    <a:gd name="T33" fmla="*/ 1137 h 1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8" h="1137">
                      <a:moveTo>
                        <a:pt x="0" y="0"/>
                      </a:moveTo>
                      <a:lnTo>
                        <a:pt x="968" y="596"/>
                      </a:lnTo>
                      <a:lnTo>
                        <a:pt x="850" y="596"/>
                      </a:lnTo>
                      <a:lnTo>
                        <a:pt x="850" y="806"/>
                      </a:lnTo>
                      <a:lnTo>
                        <a:pt x="891" y="830"/>
                      </a:lnTo>
                      <a:lnTo>
                        <a:pt x="850" y="828"/>
                      </a:lnTo>
                      <a:lnTo>
                        <a:pt x="849" y="1103"/>
                      </a:lnTo>
                      <a:lnTo>
                        <a:pt x="739" y="1137"/>
                      </a:lnTo>
                      <a:lnTo>
                        <a:pt x="0" y="1091"/>
                      </a:lnTo>
                      <a:lnTo>
                        <a:pt x="0" y="0"/>
                      </a:lnTo>
                      <a:close/>
                    </a:path>
                  </a:pathLst>
                </a:custGeom>
                <a:solidFill>
                  <a:srgbClr val="000000"/>
                </a:solidFill>
                <a:ln w="9525">
                  <a:noFill/>
                  <a:round/>
                  <a:headEnd/>
                  <a:tailEnd/>
                </a:ln>
              </p:spPr>
              <p:txBody>
                <a:bodyPr/>
                <a:lstStyle/>
                <a:p>
                  <a:endParaRPr lang="fr-FR"/>
                </a:p>
              </p:txBody>
            </p:sp>
            <p:sp>
              <p:nvSpPr>
                <p:cNvPr id="53399" name="Freeform 235"/>
                <p:cNvSpPr>
                  <a:spLocks/>
                </p:cNvSpPr>
                <p:nvPr/>
              </p:nvSpPr>
              <p:spPr bwMode="auto">
                <a:xfrm>
                  <a:off x="3065" y="1201"/>
                  <a:ext cx="242" cy="328"/>
                </a:xfrm>
                <a:custGeom>
                  <a:avLst/>
                  <a:gdLst>
                    <a:gd name="T0" fmla="*/ 0 w 968"/>
                    <a:gd name="T1" fmla="*/ 0 h 985"/>
                    <a:gd name="T2" fmla="*/ 0 w 968"/>
                    <a:gd name="T3" fmla="*/ 5 h 985"/>
                    <a:gd name="T4" fmla="*/ 4 w 968"/>
                    <a:gd name="T5" fmla="*/ 12 h 985"/>
                    <a:gd name="T6" fmla="*/ 4 w 968"/>
                    <a:gd name="T7" fmla="*/ 9 h 985"/>
                    <a:gd name="T8" fmla="*/ 0 w 968"/>
                    <a:gd name="T9" fmla="*/ 0 h 985"/>
                    <a:gd name="T10" fmla="*/ 0 60000 65536"/>
                    <a:gd name="T11" fmla="*/ 0 60000 65536"/>
                    <a:gd name="T12" fmla="*/ 0 60000 65536"/>
                    <a:gd name="T13" fmla="*/ 0 60000 65536"/>
                    <a:gd name="T14" fmla="*/ 0 60000 65536"/>
                    <a:gd name="T15" fmla="*/ 0 w 968"/>
                    <a:gd name="T16" fmla="*/ 0 h 985"/>
                    <a:gd name="T17" fmla="*/ 968 w 968"/>
                    <a:gd name="T18" fmla="*/ 985 h 985"/>
                  </a:gdLst>
                  <a:ahLst/>
                  <a:cxnLst>
                    <a:cxn ang="T10">
                      <a:pos x="T0" y="T1"/>
                    </a:cxn>
                    <a:cxn ang="T11">
                      <a:pos x="T2" y="T3"/>
                    </a:cxn>
                    <a:cxn ang="T12">
                      <a:pos x="T4" y="T5"/>
                    </a:cxn>
                    <a:cxn ang="T13">
                      <a:pos x="T6" y="T7"/>
                    </a:cxn>
                    <a:cxn ang="T14">
                      <a:pos x="T8" y="T9"/>
                    </a:cxn>
                  </a:cxnLst>
                  <a:rect l="T15" t="T16" r="T17" b="T18"/>
                  <a:pathLst>
                    <a:path w="968" h="985">
                      <a:moveTo>
                        <a:pt x="0" y="0"/>
                      </a:moveTo>
                      <a:lnTo>
                        <a:pt x="0" y="417"/>
                      </a:lnTo>
                      <a:lnTo>
                        <a:pt x="968" y="985"/>
                      </a:lnTo>
                      <a:lnTo>
                        <a:pt x="968" y="744"/>
                      </a:lnTo>
                      <a:lnTo>
                        <a:pt x="0" y="0"/>
                      </a:lnTo>
                      <a:close/>
                    </a:path>
                  </a:pathLst>
                </a:custGeom>
                <a:solidFill>
                  <a:srgbClr val="808080"/>
                </a:solidFill>
                <a:ln w="9525">
                  <a:noFill/>
                  <a:round/>
                  <a:headEnd/>
                  <a:tailEnd/>
                </a:ln>
              </p:spPr>
              <p:txBody>
                <a:bodyPr/>
                <a:lstStyle/>
                <a:p>
                  <a:endParaRPr lang="fr-FR"/>
                </a:p>
              </p:txBody>
            </p:sp>
            <p:grpSp>
              <p:nvGrpSpPr>
                <p:cNvPr id="53400" name="Group 236"/>
                <p:cNvGrpSpPr>
                  <a:grpSpLocks/>
                </p:cNvGrpSpPr>
                <p:nvPr/>
              </p:nvGrpSpPr>
              <p:grpSpPr bwMode="auto">
                <a:xfrm>
                  <a:off x="3068" y="1515"/>
                  <a:ext cx="186" cy="178"/>
                  <a:chOff x="3068" y="1515"/>
                  <a:chExt cx="186" cy="178"/>
                </a:xfrm>
              </p:grpSpPr>
              <p:sp>
                <p:nvSpPr>
                  <p:cNvPr id="53419" name="Freeform 237"/>
                  <p:cNvSpPr>
                    <a:spLocks/>
                  </p:cNvSpPr>
                  <p:nvPr/>
                </p:nvSpPr>
                <p:spPr bwMode="auto">
                  <a:xfrm>
                    <a:off x="3231" y="1607"/>
                    <a:ext cx="23" cy="86"/>
                  </a:xfrm>
                  <a:custGeom>
                    <a:avLst/>
                    <a:gdLst>
                      <a:gd name="T0" fmla="*/ 0 w 93"/>
                      <a:gd name="T1" fmla="*/ 1 h 257"/>
                      <a:gd name="T2" fmla="*/ 0 w 93"/>
                      <a:gd name="T3" fmla="*/ 3 h 257"/>
                      <a:gd name="T4" fmla="*/ 0 w 93"/>
                      <a:gd name="T5" fmla="*/ 3 h 257"/>
                      <a:gd name="T6" fmla="*/ 0 w 93"/>
                      <a:gd name="T7" fmla="*/ 0 h 257"/>
                      <a:gd name="T8" fmla="*/ 0 w 93"/>
                      <a:gd name="T9" fmla="*/ 1 h 257"/>
                      <a:gd name="T10" fmla="*/ 0 60000 65536"/>
                      <a:gd name="T11" fmla="*/ 0 60000 65536"/>
                      <a:gd name="T12" fmla="*/ 0 60000 65536"/>
                      <a:gd name="T13" fmla="*/ 0 60000 65536"/>
                      <a:gd name="T14" fmla="*/ 0 60000 65536"/>
                      <a:gd name="T15" fmla="*/ 0 w 93"/>
                      <a:gd name="T16" fmla="*/ 0 h 257"/>
                      <a:gd name="T17" fmla="*/ 93 w 93"/>
                      <a:gd name="T18" fmla="*/ 257 h 257"/>
                    </a:gdLst>
                    <a:ahLst/>
                    <a:cxnLst>
                      <a:cxn ang="T10">
                        <a:pos x="T0" y="T1"/>
                      </a:cxn>
                      <a:cxn ang="T11">
                        <a:pos x="T2" y="T3"/>
                      </a:cxn>
                      <a:cxn ang="T12">
                        <a:pos x="T4" y="T5"/>
                      </a:cxn>
                      <a:cxn ang="T13">
                        <a:pos x="T6" y="T7"/>
                      </a:cxn>
                      <a:cxn ang="T14">
                        <a:pos x="T8" y="T9"/>
                      </a:cxn>
                    </a:cxnLst>
                    <a:rect l="T15" t="T16" r="T17" b="T18"/>
                    <a:pathLst>
                      <a:path w="93" h="257">
                        <a:moveTo>
                          <a:pt x="0" y="51"/>
                        </a:moveTo>
                        <a:lnTo>
                          <a:pt x="0" y="235"/>
                        </a:lnTo>
                        <a:lnTo>
                          <a:pt x="93" y="257"/>
                        </a:lnTo>
                        <a:lnTo>
                          <a:pt x="93" y="0"/>
                        </a:lnTo>
                        <a:lnTo>
                          <a:pt x="0" y="51"/>
                        </a:lnTo>
                        <a:close/>
                      </a:path>
                    </a:pathLst>
                  </a:custGeom>
                  <a:solidFill>
                    <a:srgbClr val="3F3F3F"/>
                  </a:solidFill>
                  <a:ln w="3175">
                    <a:solidFill>
                      <a:srgbClr val="000000"/>
                    </a:solidFill>
                    <a:round/>
                    <a:headEnd/>
                    <a:tailEnd/>
                  </a:ln>
                </p:spPr>
                <p:txBody>
                  <a:bodyPr/>
                  <a:lstStyle/>
                  <a:p>
                    <a:endParaRPr lang="fr-FR"/>
                  </a:p>
                </p:txBody>
              </p:sp>
              <p:sp>
                <p:nvSpPr>
                  <p:cNvPr id="53420" name="Freeform 238"/>
                  <p:cNvSpPr>
                    <a:spLocks/>
                  </p:cNvSpPr>
                  <p:nvPr/>
                </p:nvSpPr>
                <p:spPr bwMode="auto">
                  <a:xfrm>
                    <a:off x="3220" y="1601"/>
                    <a:ext cx="23" cy="85"/>
                  </a:xfrm>
                  <a:custGeom>
                    <a:avLst/>
                    <a:gdLst>
                      <a:gd name="T0" fmla="*/ 0 w 94"/>
                      <a:gd name="T1" fmla="*/ 1 h 256"/>
                      <a:gd name="T2" fmla="*/ 0 w 94"/>
                      <a:gd name="T3" fmla="*/ 3 h 256"/>
                      <a:gd name="T4" fmla="*/ 0 w 94"/>
                      <a:gd name="T5" fmla="*/ 3 h 256"/>
                      <a:gd name="T6" fmla="*/ 0 w 94"/>
                      <a:gd name="T7" fmla="*/ 0 h 256"/>
                      <a:gd name="T8" fmla="*/ 0 w 94"/>
                      <a:gd name="T9" fmla="*/ 1 h 256"/>
                      <a:gd name="T10" fmla="*/ 0 60000 65536"/>
                      <a:gd name="T11" fmla="*/ 0 60000 65536"/>
                      <a:gd name="T12" fmla="*/ 0 60000 65536"/>
                      <a:gd name="T13" fmla="*/ 0 60000 65536"/>
                      <a:gd name="T14" fmla="*/ 0 60000 65536"/>
                      <a:gd name="T15" fmla="*/ 0 w 94"/>
                      <a:gd name="T16" fmla="*/ 0 h 256"/>
                      <a:gd name="T17" fmla="*/ 94 w 94"/>
                      <a:gd name="T18" fmla="*/ 256 h 256"/>
                    </a:gdLst>
                    <a:ahLst/>
                    <a:cxnLst>
                      <a:cxn ang="T10">
                        <a:pos x="T0" y="T1"/>
                      </a:cxn>
                      <a:cxn ang="T11">
                        <a:pos x="T2" y="T3"/>
                      </a:cxn>
                      <a:cxn ang="T12">
                        <a:pos x="T4" y="T5"/>
                      </a:cxn>
                      <a:cxn ang="T13">
                        <a:pos x="T6" y="T7"/>
                      </a:cxn>
                      <a:cxn ang="T14">
                        <a:pos x="T8" y="T9"/>
                      </a:cxn>
                    </a:cxnLst>
                    <a:rect l="T15" t="T16" r="T17" b="T18"/>
                    <a:pathLst>
                      <a:path w="94" h="256">
                        <a:moveTo>
                          <a:pt x="0" y="50"/>
                        </a:moveTo>
                        <a:lnTo>
                          <a:pt x="0" y="234"/>
                        </a:lnTo>
                        <a:lnTo>
                          <a:pt x="94" y="256"/>
                        </a:lnTo>
                        <a:lnTo>
                          <a:pt x="94" y="0"/>
                        </a:lnTo>
                        <a:lnTo>
                          <a:pt x="0" y="50"/>
                        </a:lnTo>
                        <a:close/>
                      </a:path>
                    </a:pathLst>
                  </a:custGeom>
                  <a:solidFill>
                    <a:srgbClr val="3F3F3F"/>
                  </a:solidFill>
                  <a:ln w="3175">
                    <a:solidFill>
                      <a:srgbClr val="000000"/>
                    </a:solidFill>
                    <a:round/>
                    <a:headEnd/>
                    <a:tailEnd/>
                  </a:ln>
                </p:spPr>
                <p:txBody>
                  <a:bodyPr/>
                  <a:lstStyle/>
                  <a:p>
                    <a:endParaRPr lang="fr-FR"/>
                  </a:p>
                </p:txBody>
              </p:sp>
              <p:sp>
                <p:nvSpPr>
                  <p:cNvPr id="53421" name="Freeform 239"/>
                  <p:cNvSpPr>
                    <a:spLocks/>
                  </p:cNvSpPr>
                  <p:nvPr/>
                </p:nvSpPr>
                <p:spPr bwMode="auto">
                  <a:xfrm>
                    <a:off x="3209" y="1594"/>
                    <a:ext cx="23" cy="86"/>
                  </a:xfrm>
                  <a:custGeom>
                    <a:avLst/>
                    <a:gdLst>
                      <a:gd name="T0" fmla="*/ 0 w 92"/>
                      <a:gd name="T1" fmla="*/ 1 h 257"/>
                      <a:gd name="T2" fmla="*/ 0 w 92"/>
                      <a:gd name="T3" fmla="*/ 3 h 257"/>
                      <a:gd name="T4" fmla="*/ 0 w 92"/>
                      <a:gd name="T5" fmla="*/ 3 h 257"/>
                      <a:gd name="T6" fmla="*/ 0 w 92"/>
                      <a:gd name="T7" fmla="*/ 0 h 257"/>
                      <a:gd name="T8" fmla="*/ 0 w 92"/>
                      <a:gd name="T9" fmla="*/ 1 h 257"/>
                      <a:gd name="T10" fmla="*/ 0 60000 65536"/>
                      <a:gd name="T11" fmla="*/ 0 60000 65536"/>
                      <a:gd name="T12" fmla="*/ 0 60000 65536"/>
                      <a:gd name="T13" fmla="*/ 0 60000 65536"/>
                      <a:gd name="T14" fmla="*/ 0 60000 65536"/>
                      <a:gd name="T15" fmla="*/ 0 w 92"/>
                      <a:gd name="T16" fmla="*/ 0 h 257"/>
                      <a:gd name="T17" fmla="*/ 92 w 92"/>
                      <a:gd name="T18" fmla="*/ 257 h 257"/>
                    </a:gdLst>
                    <a:ahLst/>
                    <a:cxnLst>
                      <a:cxn ang="T10">
                        <a:pos x="T0" y="T1"/>
                      </a:cxn>
                      <a:cxn ang="T11">
                        <a:pos x="T2" y="T3"/>
                      </a:cxn>
                      <a:cxn ang="T12">
                        <a:pos x="T4" y="T5"/>
                      </a:cxn>
                      <a:cxn ang="T13">
                        <a:pos x="T6" y="T7"/>
                      </a:cxn>
                      <a:cxn ang="T14">
                        <a:pos x="T8" y="T9"/>
                      </a:cxn>
                    </a:cxnLst>
                    <a:rect l="T15" t="T16" r="T17" b="T18"/>
                    <a:pathLst>
                      <a:path w="92" h="257">
                        <a:moveTo>
                          <a:pt x="0" y="50"/>
                        </a:moveTo>
                        <a:lnTo>
                          <a:pt x="0" y="235"/>
                        </a:lnTo>
                        <a:lnTo>
                          <a:pt x="92" y="257"/>
                        </a:lnTo>
                        <a:lnTo>
                          <a:pt x="92" y="0"/>
                        </a:lnTo>
                        <a:lnTo>
                          <a:pt x="0" y="50"/>
                        </a:lnTo>
                        <a:close/>
                      </a:path>
                    </a:pathLst>
                  </a:custGeom>
                  <a:solidFill>
                    <a:srgbClr val="5F5F5F"/>
                  </a:solidFill>
                  <a:ln w="3175">
                    <a:solidFill>
                      <a:srgbClr val="000000"/>
                    </a:solidFill>
                    <a:round/>
                    <a:headEnd/>
                    <a:tailEnd/>
                  </a:ln>
                </p:spPr>
                <p:txBody>
                  <a:bodyPr/>
                  <a:lstStyle/>
                  <a:p>
                    <a:endParaRPr lang="fr-FR"/>
                  </a:p>
                </p:txBody>
              </p:sp>
              <p:sp>
                <p:nvSpPr>
                  <p:cNvPr id="53422" name="Freeform 240"/>
                  <p:cNvSpPr>
                    <a:spLocks/>
                  </p:cNvSpPr>
                  <p:nvPr/>
                </p:nvSpPr>
                <p:spPr bwMode="auto">
                  <a:xfrm>
                    <a:off x="3198" y="1589"/>
                    <a:ext cx="24" cy="86"/>
                  </a:xfrm>
                  <a:custGeom>
                    <a:avLst/>
                    <a:gdLst>
                      <a:gd name="T0" fmla="*/ 0 w 94"/>
                      <a:gd name="T1" fmla="*/ 1 h 257"/>
                      <a:gd name="T2" fmla="*/ 0 w 94"/>
                      <a:gd name="T3" fmla="*/ 3 h 257"/>
                      <a:gd name="T4" fmla="*/ 1 w 94"/>
                      <a:gd name="T5" fmla="*/ 3 h 257"/>
                      <a:gd name="T6" fmla="*/ 1 w 94"/>
                      <a:gd name="T7" fmla="*/ 0 h 257"/>
                      <a:gd name="T8" fmla="*/ 0 w 94"/>
                      <a:gd name="T9" fmla="*/ 1 h 257"/>
                      <a:gd name="T10" fmla="*/ 0 60000 65536"/>
                      <a:gd name="T11" fmla="*/ 0 60000 65536"/>
                      <a:gd name="T12" fmla="*/ 0 60000 65536"/>
                      <a:gd name="T13" fmla="*/ 0 60000 65536"/>
                      <a:gd name="T14" fmla="*/ 0 60000 65536"/>
                      <a:gd name="T15" fmla="*/ 0 w 94"/>
                      <a:gd name="T16" fmla="*/ 0 h 257"/>
                      <a:gd name="T17" fmla="*/ 94 w 94"/>
                      <a:gd name="T18" fmla="*/ 257 h 257"/>
                    </a:gdLst>
                    <a:ahLst/>
                    <a:cxnLst>
                      <a:cxn ang="T10">
                        <a:pos x="T0" y="T1"/>
                      </a:cxn>
                      <a:cxn ang="T11">
                        <a:pos x="T2" y="T3"/>
                      </a:cxn>
                      <a:cxn ang="T12">
                        <a:pos x="T4" y="T5"/>
                      </a:cxn>
                      <a:cxn ang="T13">
                        <a:pos x="T6" y="T7"/>
                      </a:cxn>
                      <a:cxn ang="T14">
                        <a:pos x="T8" y="T9"/>
                      </a:cxn>
                    </a:cxnLst>
                    <a:rect l="T15" t="T16" r="T17" b="T18"/>
                    <a:pathLst>
                      <a:path w="94" h="257">
                        <a:moveTo>
                          <a:pt x="0" y="49"/>
                        </a:moveTo>
                        <a:lnTo>
                          <a:pt x="0" y="233"/>
                        </a:lnTo>
                        <a:lnTo>
                          <a:pt x="94" y="257"/>
                        </a:lnTo>
                        <a:lnTo>
                          <a:pt x="94" y="0"/>
                        </a:lnTo>
                        <a:lnTo>
                          <a:pt x="0" y="49"/>
                        </a:lnTo>
                        <a:close/>
                      </a:path>
                    </a:pathLst>
                  </a:custGeom>
                  <a:solidFill>
                    <a:srgbClr val="5F5F5F"/>
                  </a:solidFill>
                  <a:ln w="3175">
                    <a:solidFill>
                      <a:srgbClr val="000000"/>
                    </a:solidFill>
                    <a:round/>
                    <a:headEnd/>
                    <a:tailEnd/>
                  </a:ln>
                </p:spPr>
                <p:txBody>
                  <a:bodyPr/>
                  <a:lstStyle/>
                  <a:p>
                    <a:endParaRPr lang="fr-FR"/>
                  </a:p>
                </p:txBody>
              </p:sp>
              <p:sp>
                <p:nvSpPr>
                  <p:cNvPr id="53423" name="Freeform 241"/>
                  <p:cNvSpPr>
                    <a:spLocks/>
                  </p:cNvSpPr>
                  <p:nvPr/>
                </p:nvSpPr>
                <p:spPr bwMode="auto">
                  <a:xfrm>
                    <a:off x="3188" y="1582"/>
                    <a:ext cx="23" cy="85"/>
                  </a:xfrm>
                  <a:custGeom>
                    <a:avLst/>
                    <a:gdLst>
                      <a:gd name="T0" fmla="*/ 0 w 92"/>
                      <a:gd name="T1" fmla="*/ 1 h 256"/>
                      <a:gd name="T2" fmla="*/ 0 w 92"/>
                      <a:gd name="T3" fmla="*/ 3 h 256"/>
                      <a:gd name="T4" fmla="*/ 0 w 92"/>
                      <a:gd name="T5" fmla="*/ 3 h 256"/>
                      <a:gd name="T6" fmla="*/ 0 w 92"/>
                      <a:gd name="T7" fmla="*/ 0 h 256"/>
                      <a:gd name="T8" fmla="*/ 0 w 92"/>
                      <a:gd name="T9" fmla="*/ 1 h 256"/>
                      <a:gd name="T10" fmla="*/ 0 60000 65536"/>
                      <a:gd name="T11" fmla="*/ 0 60000 65536"/>
                      <a:gd name="T12" fmla="*/ 0 60000 65536"/>
                      <a:gd name="T13" fmla="*/ 0 60000 65536"/>
                      <a:gd name="T14" fmla="*/ 0 60000 65536"/>
                      <a:gd name="T15" fmla="*/ 0 w 92"/>
                      <a:gd name="T16" fmla="*/ 0 h 256"/>
                      <a:gd name="T17" fmla="*/ 92 w 92"/>
                      <a:gd name="T18" fmla="*/ 256 h 256"/>
                    </a:gdLst>
                    <a:ahLst/>
                    <a:cxnLst>
                      <a:cxn ang="T10">
                        <a:pos x="T0" y="T1"/>
                      </a:cxn>
                      <a:cxn ang="T11">
                        <a:pos x="T2" y="T3"/>
                      </a:cxn>
                      <a:cxn ang="T12">
                        <a:pos x="T4" y="T5"/>
                      </a:cxn>
                      <a:cxn ang="T13">
                        <a:pos x="T6" y="T7"/>
                      </a:cxn>
                      <a:cxn ang="T14">
                        <a:pos x="T8" y="T9"/>
                      </a:cxn>
                    </a:cxnLst>
                    <a:rect l="T15" t="T16" r="T17" b="T18"/>
                    <a:pathLst>
                      <a:path w="92" h="256">
                        <a:moveTo>
                          <a:pt x="0" y="49"/>
                        </a:moveTo>
                        <a:lnTo>
                          <a:pt x="0" y="233"/>
                        </a:lnTo>
                        <a:lnTo>
                          <a:pt x="92" y="256"/>
                        </a:lnTo>
                        <a:lnTo>
                          <a:pt x="92" y="0"/>
                        </a:lnTo>
                        <a:lnTo>
                          <a:pt x="0" y="49"/>
                        </a:lnTo>
                        <a:close/>
                      </a:path>
                    </a:pathLst>
                  </a:custGeom>
                  <a:solidFill>
                    <a:srgbClr val="5F5F5F"/>
                  </a:solidFill>
                  <a:ln w="3175">
                    <a:solidFill>
                      <a:srgbClr val="000000"/>
                    </a:solidFill>
                    <a:round/>
                    <a:headEnd/>
                    <a:tailEnd/>
                  </a:ln>
                </p:spPr>
                <p:txBody>
                  <a:bodyPr/>
                  <a:lstStyle/>
                  <a:p>
                    <a:endParaRPr lang="fr-FR"/>
                  </a:p>
                </p:txBody>
              </p:sp>
              <p:sp>
                <p:nvSpPr>
                  <p:cNvPr id="53424" name="Freeform 242"/>
                  <p:cNvSpPr>
                    <a:spLocks/>
                  </p:cNvSpPr>
                  <p:nvPr/>
                </p:nvSpPr>
                <p:spPr bwMode="auto">
                  <a:xfrm>
                    <a:off x="3177" y="1576"/>
                    <a:ext cx="23" cy="86"/>
                  </a:xfrm>
                  <a:custGeom>
                    <a:avLst/>
                    <a:gdLst>
                      <a:gd name="T0" fmla="*/ 0 w 92"/>
                      <a:gd name="T1" fmla="*/ 1 h 257"/>
                      <a:gd name="T2" fmla="*/ 0 w 92"/>
                      <a:gd name="T3" fmla="*/ 3 h 257"/>
                      <a:gd name="T4" fmla="*/ 0 w 92"/>
                      <a:gd name="T5" fmla="*/ 3 h 257"/>
                      <a:gd name="T6" fmla="*/ 0 w 92"/>
                      <a:gd name="T7" fmla="*/ 0 h 257"/>
                      <a:gd name="T8" fmla="*/ 0 w 92"/>
                      <a:gd name="T9" fmla="*/ 1 h 257"/>
                      <a:gd name="T10" fmla="*/ 0 60000 65536"/>
                      <a:gd name="T11" fmla="*/ 0 60000 65536"/>
                      <a:gd name="T12" fmla="*/ 0 60000 65536"/>
                      <a:gd name="T13" fmla="*/ 0 60000 65536"/>
                      <a:gd name="T14" fmla="*/ 0 60000 65536"/>
                      <a:gd name="T15" fmla="*/ 0 w 92"/>
                      <a:gd name="T16" fmla="*/ 0 h 257"/>
                      <a:gd name="T17" fmla="*/ 92 w 92"/>
                      <a:gd name="T18" fmla="*/ 257 h 257"/>
                    </a:gdLst>
                    <a:ahLst/>
                    <a:cxnLst>
                      <a:cxn ang="T10">
                        <a:pos x="T0" y="T1"/>
                      </a:cxn>
                      <a:cxn ang="T11">
                        <a:pos x="T2" y="T3"/>
                      </a:cxn>
                      <a:cxn ang="T12">
                        <a:pos x="T4" y="T5"/>
                      </a:cxn>
                      <a:cxn ang="T13">
                        <a:pos x="T6" y="T7"/>
                      </a:cxn>
                      <a:cxn ang="T14">
                        <a:pos x="T8" y="T9"/>
                      </a:cxn>
                    </a:cxnLst>
                    <a:rect l="T15" t="T16" r="T17" b="T18"/>
                    <a:pathLst>
                      <a:path w="92" h="257">
                        <a:moveTo>
                          <a:pt x="0" y="50"/>
                        </a:moveTo>
                        <a:lnTo>
                          <a:pt x="0" y="233"/>
                        </a:lnTo>
                        <a:lnTo>
                          <a:pt x="92" y="257"/>
                        </a:lnTo>
                        <a:lnTo>
                          <a:pt x="92" y="0"/>
                        </a:lnTo>
                        <a:lnTo>
                          <a:pt x="0" y="50"/>
                        </a:lnTo>
                        <a:close/>
                      </a:path>
                    </a:pathLst>
                  </a:custGeom>
                  <a:solidFill>
                    <a:srgbClr val="5F5F5F"/>
                  </a:solidFill>
                  <a:ln w="3175">
                    <a:solidFill>
                      <a:srgbClr val="000000"/>
                    </a:solidFill>
                    <a:round/>
                    <a:headEnd/>
                    <a:tailEnd/>
                  </a:ln>
                </p:spPr>
                <p:txBody>
                  <a:bodyPr/>
                  <a:lstStyle/>
                  <a:p>
                    <a:endParaRPr lang="fr-FR"/>
                  </a:p>
                </p:txBody>
              </p:sp>
              <p:sp>
                <p:nvSpPr>
                  <p:cNvPr id="53425" name="Freeform 243"/>
                  <p:cNvSpPr>
                    <a:spLocks/>
                  </p:cNvSpPr>
                  <p:nvPr/>
                </p:nvSpPr>
                <p:spPr bwMode="auto">
                  <a:xfrm>
                    <a:off x="3166" y="1570"/>
                    <a:ext cx="23" cy="85"/>
                  </a:xfrm>
                  <a:custGeom>
                    <a:avLst/>
                    <a:gdLst>
                      <a:gd name="T0" fmla="*/ 0 w 92"/>
                      <a:gd name="T1" fmla="*/ 1 h 257"/>
                      <a:gd name="T2" fmla="*/ 0 w 92"/>
                      <a:gd name="T3" fmla="*/ 3 h 257"/>
                      <a:gd name="T4" fmla="*/ 0 w 92"/>
                      <a:gd name="T5" fmla="*/ 3 h 257"/>
                      <a:gd name="T6" fmla="*/ 0 w 92"/>
                      <a:gd name="T7" fmla="*/ 0 h 257"/>
                      <a:gd name="T8" fmla="*/ 0 w 92"/>
                      <a:gd name="T9" fmla="*/ 1 h 257"/>
                      <a:gd name="T10" fmla="*/ 0 60000 65536"/>
                      <a:gd name="T11" fmla="*/ 0 60000 65536"/>
                      <a:gd name="T12" fmla="*/ 0 60000 65536"/>
                      <a:gd name="T13" fmla="*/ 0 60000 65536"/>
                      <a:gd name="T14" fmla="*/ 0 60000 65536"/>
                      <a:gd name="T15" fmla="*/ 0 w 92"/>
                      <a:gd name="T16" fmla="*/ 0 h 257"/>
                      <a:gd name="T17" fmla="*/ 92 w 92"/>
                      <a:gd name="T18" fmla="*/ 257 h 257"/>
                    </a:gdLst>
                    <a:ahLst/>
                    <a:cxnLst>
                      <a:cxn ang="T10">
                        <a:pos x="T0" y="T1"/>
                      </a:cxn>
                      <a:cxn ang="T11">
                        <a:pos x="T2" y="T3"/>
                      </a:cxn>
                      <a:cxn ang="T12">
                        <a:pos x="T4" y="T5"/>
                      </a:cxn>
                      <a:cxn ang="T13">
                        <a:pos x="T6" y="T7"/>
                      </a:cxn>
                      <a:cxn ang="T14">
                        <a:pos x="T8" y="T9"/>
                      </a:cxn>
                    </a:cxnLst>
                    <a:rect l="T15" t="T16" r="T17" b="T18"/>
                    <a:pathLst>
                      <a:path w="92" h="257">
                        <a:moveTo>
                          <a:pt x="0" y="50"/>
                        </a:moveTo>
                        <a:lnTo>
                          <a:pt x="0" y="233"/>
                        </a:lnTo>
                        <a:lnTo>
                          <a:pt x="92" y="257"/>
                        </a:lnTo>
                        <a:lnTo>
                          <a:pt x="92" y="0"/>
                        </a:lnTo>
                        <a:lnTo>
                          <a:pt x="0" y="50"/>
                        </a:lnTo>
                        <a:close/>
                      </a:path>
                    </a:pathLst>
                  </a:custGeom>
                  <a:solidFill>
                    <a:srgbClr val="808080"/>
                  </a:solidFill>
                  <a:ln w="3175">
                    <a:solidFill>
                      <a:srgbClr val="000000"/>
                    </a:solidFill>
                    <a:round/>
                    <a:headEnd/>
                    <a:tailEnd/>
                  </a:ln>
                </p:spPr>
                <p:txBody>
                  <a:bodyPr/>
                  <a:lstStyle/>
                  <a:p>
                    <a:endParaRPr lang="fr-FR"/>
                  </a:p>
                </p:txBody>
              </p:sp>
              <p:sp>
                <p:nvSpPr>
                  <p:cNvPr id="53426" name="Freeform 244"/>
                  <p:cNvSpPr>
                    <a:spLocks/>
                  </p:cNvSpPr>
                  <p:nvPr/>
                </p:nvSpPr>
                <p:spPr bwMode="auto">
                  <a:xfrm>
                    <a:off x="3154" y="1565"/>
                    <a:ext cx="23" cy="85"/>
                  </a:xfrm>
                  <a:custGeom>
                    <a:avLst/>
                    <a:gdLst>
                      <a:gd name="T0" fmla="*/ 0 w 92"/>
                      <a:gd name="T1" fmla="*/ 1 h 257"/>
                      <a:gd name="T2" fmla="*/ 0 w 92"/>
                      <a:gd name="T3" fmla="*/ 3 h 257"/>
                      <a:gd name="T4" fmla="*/ 0 w 92"/>
                      <a:gd name="T5" fmla="*/ 3 h 257"/>
                      <a:gd name="T6" fmla="*/ 0 w 92"/>
                      <a:gd name="T7" fmla="*/ 0 h 257"/>
                      <a:gd name="T8" fmla="*/ 0 w 92"/>
                      <a:gd name="T9" fmla="*/ 1 h 257"/>
                      <a:gd name="T10" fmla="*/ 0 60000 65536"/>
                      <a:gd name="T11" fmla="*/ 0 60000 65536"/>
                      <a:gd name="T12" fmla="*/ 0 60000 65536"/>
                      <a:gd name="T13" fmla="*/ 0 60000 65536"/>
                      <a:gd name="T14" fmla="*/ 0 60000 65536"/>
                      <a:gd name="T15" fmla="*/ 0 w 92"/>
                      <a:gd name="T16" fmla="*/ 0 h 257"/>
                      <a:gd name="T17" fmla="*/ 92 w 92"/>
                      <a:gd name="T18" fmla="*/ 257 h 257"/>
                    </a:gdLst>
                    <a:ahLst/>
                    <a:cxnLst>
                      <a:cxn ang="T10">
                        <a:pos x="T0" y="T1"/>
                      </a:cxn>
                      <a:cxn ang="T11">
                        <a:pos x="T2" y="T3"/>
                      </a:cxn>
                      <a:cxn ang="T12">
                        <a:pos x="T4" y="T5"/>
                      </a:cxn>
                      <a:cxn ang="T13">
                        <a:pos x="T6" y="T7"/>
                      </a:cxn>
                      <a:cxn ang="T14">
                        <a:pos x="T8" y="T9"/>
                      </a:cxn>
                    </a:cxnLst>
                    <a:rect l="T15" t="T16" r="T17" b="T18"/>
                    <a:pathLst>
                      <a:path w="92" h="257">
                        <a:moveTo>
                          <a:pt x="0" y="51"/>
                        </a:moveTo>
                        <a:lnTo>
                          <a:pt x="0" y="233"/>
                        </a:lnTo>
                        <a:lnTo>
                          <a:pt x="92" y="257"/>
                        </a:lnTo>
                        <a:lnTo>
                          <a:pt x="92" y="0"/>
                        </a:lnTo>
                        <a:lnTo>
                          <a:pt x="0" y="51"/>
                        </a:lnTo>
                        <a:close/>
                      </a:path>
                    </a:pathLst>
                  </a:custGeom>
                  <a:solidFill>
                    <a:srgbClr val="808080"/>
                  </a:solidFill>
                  <a:ln w="3175">
                    <a:solidFill>
                      <a:srgbClr val="000000"/>
                    </a:solidFill>
                    <a:round/>
                    <a:headEnd/>
                    <a:tailEnd/>
                  </a:ln>
                </p:spPr>
                <p:txBody>
                  <a:bodyPr/>
                  <a:lstStyle/>
                  <a:p>
                    <a:endParaRPr lang="fr-FR"/>
                  </a:p>
                </p:txBody>
              </p:sp>
              <p:sp>
                <p:nvSpPr>
                  <p:cNvPr id="53427" name="Freeform 245"/>
                  <p:cNvSpPr>
                    <a:spLocks/>
                  </p:cNvSpPr>
                  <p:nvPr/>
                </p:nvSpPr>
                <p:spPr bwMode="auto">
                  <a:xfrm>
                    <a:off x="3143" y="1559"/>
                    <a:ext cx="23" cy="85"/>
                  </a:xfrm>
                  <a:custGeom>
                    <a:avLst/>
                    <a:gdLst>
                      <a:gd name="T0" fmla="*/ 0 w 94"/>
                      <a:gd name="T1" fmla="*/ 1 h 256"/>
                      <a:gd name="T2" fmla="*/ 0 w 94"/>
                      <a:gd name="T3" fmla="*/ 3 h 256"/>
                      <a:gd name="T4" fmla="*/ 0 w 94"/>
                      <a:gd name="T5" fmla="*/ 3 h 256"/>
                      <a:gd name="T6" fmla="*/ 0 w 94"/>
                      <a:gd name="T7" fmla="*/ 0 h 256"/>
                      <a:gd name="T8" fmla="*/ 0 w 94"/>
                      <a:gd name="T9" fmla="*/ 1 h 256"/>
                      <a:gd name="T10" fmla="*/ 0 60000 65536"/>
                      <a:gd name="T11" fmla="*/ 0 60000 65536"/>
                      <a:gd name="T12" fmla="*/ 0 60000 65536"/>
                      <a:gd name="T13" fmla="*/ 0 60000 65536"/>
                      <a:gd name="T14" fmla="*/ 0 60000 65536"/>
                      <a:gd name="T15" fmla="*/ 0 w 94"/>
                      <a:gd name="T16" fmla="*/ 0 h 256"/>
                      <a:gd name="T17" fmla="*/ 94 w 94"/>
                      <a:gd name="T18" fmla="*/ 256 h 256"/>
                    </a:gdLst>
                    <a:ahLst/>
                    <a:cxnLst>
                      <a:cxn ang="T10">
                        <a:pos x="T0" y="T1"/>
                      </a:cxn>
                      <a:cxn ang="T11">
                        <a:pos x="T2" y="T3"/>
                      </a:cxn>
                      <a:cxn ang="T12">
                        <a:pos x="T4" y="T5"/>
                      </a:cxn>
                      <a:cxn ang="T13">
                        <a:pos x="T6" y="T7"/>
                      </a:cxn>
                      <a:cxn ang="T14">
                        <a:pos x="T8" y="T9"/>
                      </a:cxn>
                    </a:cxnLst>
                    <a:rect l="T15" t="T16" r="T17" b="T18"/>
                    <a:pathLst>
                      <a:path w="94" h="256">
                        <a:moveTo>
                          <a:pt x="0" y="50"/>
                        </a:moveTo>
                        <a:lnTo>
                          <a:pt x="0" y="232"/>
                        </a:lnTo>
                        <a:lnTo>
                          <a:pt x="94" y="256"/>
                        </a:lnTo>
                        <a:lnTo>
                          <a:pt x="94" y="0"/>
                        </a:lnTo>
                        <a:lnTo>
                          <a:pt x="0" y="50"/>
                        </a:lnTo>
                        <a:close/>
                      </a:path>
                    </a:pathLst>
                  </a:custGeom>
                  <a:solidFill>
                    <a:srgbClr val="808080"/>
                  </a:solidFill>
                  <a:ln w="3175">
                    <a:solidFill>
                      <a:srgbClr val="000000"/>
                    </a:solidFill>
                    <a:round/>
                    <a:headEnd/>
                    <a:tailEnd/>
                  </a:ln>
                </p:spPr>
                <p:txBody>
                  <a:bodyPr/>
                  <a:lstStyle/>
                  <a:p>
                    <a:endParaRPr lang="fr-FR"/>
                  </a:p>
                </p:txBody>
              </p:sp>
              <p:sp>
                <p:nvSpPr>
                  <p:cNvPr id="53428" name="Freeform 246"/>
                  <p:cNvSpPr>
                    <a:spLocks/>
                  </p:cNvSpPr>
                  <p:nvPr/>
                </p:nvSpPr>
                <p:spPr bwMode="auto">
                  <a:xfrm>
                    <a:off x="3133" y="1552"/>
                    <a:ext cx="23" cy="86"/>
                  </a:xfrm>
                  <a:custGeom>
                    <a:avLst/>
                    <a:gdLst>
                      <a:gd name="T0" fmla="*/ 0 w 92"/>
                      <a:gd name="T1" fmla="*/ 1 h 256"/>
                      <a:gd name="T2" fmla="*/ 0 w 92"/>
                      <a:gd name="T3" fmla="*/ 3 h 256"/>
                      <a:gd name="T4" fmla="*/ 0 w 92"/>
                      <a:gd name="T5" fmla="*/ 3 h 256"/>
                      <a:gd name="T6" fmla="*/ 0 w 92"/>
                      <a:gd name="T7" fmla="*/ 0 h 256"/>
                      <a:gd name="T8" fmla="*/ 0 w 92"/>
                      <a:gd name="T9" fmla="*/ 1 h 256"/>
                      <a:gd name="T10" fmla="*/ 0 60000 65536"/>
                      <a:gd name="T11" fmla="*/ 0 60000 65536"/>
                      <a:gd name="T12" fmla="*/ 0 60000 65536"/>
                      <a:gd name="T13" fmla="*/ 0 60000 65536"/>
                      <a:gd name="T14" fmla="*/ 0 60000 65536"/>
                      <a:gd name="T15" fmla="*/ 0 w 92"/>
                      <a:gd name="T16" fmla="*/ 0 h 256"/>
                      <a:gd name="T17" fmla="*/ 92 w 92"/>
                      <a:gd name="T18" fmla="*/ 256 h 256"/>
                    </a:gdLst>
                    <a:ahLst/>
                    <a:cxnLst>
                      <a:cxn ang="T10">
                        <a:pos x="T0" y="T1"/>
                      </a:cxn>
                      <a:cxn ang="T11">
                        <a:pos x="T2" y="T3"/>
                      </a:cxn>
                      <a:cxn ang="T12">
                        <a:pos x="T4" y="T5"/>
                      </a:cxn>
                      <a:cxn ang="T13">
                        <a:pos x="T6" y="T7"/>
                      </a:cxn>
                      <a:cxn ang="T14">
                        <a:pos x="T8" y="T9"/>
                      </a:cxn>
                    </a:cxnLst>
                    <a:rect l="T15" t="T16" r="T17" b="T18"/>
                    <a:pathLst>
                      <a:path w="92" h="256">
                        <a:moveTo>
                          <a:pt x="0" y="51"/>
                        </a:moveTo>
                        <a:lnTo>
                          <a:pt x="0" y="234"/>
                        </a:lnTo>
                        <a:lnTo>
                          <a:pt x="92" y="256"/>
                        </a:lnTo>
                        <a:lnTo>
                          <a:pt x="92" y="0"/>
                        </a:lnTo>
                        <a:lnTo>
                          <a:pt x="0" y="51"/>
                        </a:lnTo>
                        <a:close/>
                      </a:path>
                    </a:pathLst>
                  </a:custGeom>
                  <a:solidFill>
                    <a:srgbClr val="808080"/>
                  </a:solidFill>
                  <a:ln w="3175">
                    <a:solidFill>
                      <a:srgbClr val="000000"/>
                    </a:solidFill>
                    <a:round/>
                    <a:headEnd/>
                    <a:tailEnd/>
                  </a:ln>
                </p:spPr>
                <p:txBody>
                  <a:bodyPr/>
                  <a:lstStyle/>
                  <a:p>
                    <a:endParaRPr lang="fr-FR"/>
                  </a:p>
                </p:txBody>
              </p:sp>
              <p:sp>
                <p:nvSpPr>
                  <p:cNvPr id="53429" name="Freeform 247"/>
                  <p:cNvSpPr>
                    <a:spLocks/>
                  </p:cNvSpPr>
                  <p:nvPr/>
                </p:nvSpPr>
                <p:spPr bwMode="auto">
                  <a:xfrm>
                    <a:off x="3122" y="1545"/>
                    <a:ext cx="23" cy="85"/>
                  </a:xfrm>
                  <a:custGeom>
                    <a:avLst/>
                    <a:gdLst>
                      <a:gd name="T0" fmla="*/ 0 w 93"/>
                      <a:gd name="T1" fmla="*/ 1 h 256"/>
                      <a:gd name="T2" fmla="*/ 0 w 93"/>
                      <a:gd name="T3" fmla="*/ 3 h 256"/>
                      <a:gd name="T4" fmla="*/ 0 w 93"/>
                      <a:gd name="T5" fmla="*/ 3 h 256"/>
                      <a:gd name="T6" fmla="*/ 0 w 93"/>
                      <a:gd name="T7" fmla="*/ 0 h 256"/>
                      <a:gd name="T8" fmla="*/ 0 w 93"/>
                      <a:gd name="T9" fmla="*/ 1 h 256"/>
                      <a:gd name="T10" fmla="*/ 0 60000 65536"/>
                      <a:gd name="T11" fmla="*/ 0 60000 65536"/>
                      <a:gd name="T12" fmla="*/ 0 60000 65536"/>
                      <a:gd name="T13" fmla="*/ 0 60000 65536"/>
                      <a:gd name="T14" fmla="*/ 0 60000 65536"/>
                      <a:gd name="T15" fmla="*/ 0 w 93"/>
                      <a:gd name="T16" fmla="*/ 0 h 256"/>
                      <a:gd name="T17" fmla="*/ 93 w 93"/>
                      <a:gd name="T18" fmla="*/ 256 h 256"/>
                    </a:gdLst>
                    <a:ahLst/>
                    <a:cxnLst>
                      <a:cxn ang="T10">
                        <a:pos x="T0" y="T1"/>
                      </a:cxn>
                      <a:cxn ang="T11">
                        <a:pos x="T2" y="T3"/>
                      </a:cxn>
                      <a:cxn ang="T12">
                        <a:pos x="T4" y="T5"/>
                      </a:cxn>
                      <a:cxn ang="T13">
                        <a:pos x="T6" y="T7"/>
                      </a:cxn>
                      <a:cxn ang="T14">
                        <a:pos x="T8" y="T9"/>
                      </a:cxn>
                    </a:cxnLst>
                    <a:rect l="T15" t="T16" r="T17" b="T18"/>
                    <a:pathLst>
                      <a:path w="93" h="256">
                        <a:moveTo>
                          <a:pt x="0" y="51"/>
                        </a:moveTo>
                        <a:lnTo>
                          <a:pt x="0" y="233"/>
                        </a:lnTo>
                        <a:lnTo>
                          <a:pt x="93" y="256"/>
                        </a:lnTo>
                        <a:lnTo>
                          <a:pt x="93" y="0"/>
                        </a:lnTo>
                        <a:lnTo>
                          <a:pt x="0" y="51"/>
                        </a:lnTo>
                        <a:close/>
                      </a:path>
                    </a:pathLst>
                  </a:custGeom>
                  <a:solidFill>
                    <a:srgbClr val="9F9F9F"/>
                  </a:solidFill>
                  <a:ln w="3175">
                    <a:solidFill>
                      <a:srgbClr val="000000"/>
                    </a:solidFill>
                    <a:round/>
                    <a:headEnd/>
                    <a:tailEnd/>
                  </a:ln>
                </p:spPr>
                <p:txBody>
                  <a:bodyPr/>
                  <a:lstStyle/>
                  <a:p>
                    <a:endParaRPr lang="fr-FR"/>
                  </a:p>
                </p:txBody>
              </p:sp>
              <p:sp>
                <p:nvSpPr>
                  <p:cNvPr id="53430" name="Freeform 248"/>
                  <p:cNvSpPr>
                    <a:spLocks/>
                  </p:cNvSpPr>
                  <p:nvPr/>
                </p:nvSpPr>
                <p:spPr bwMode="auto">
                  <a:xfrm>
                    <a:off x="3111" y="1540"/>
                    <a:ext cx="23" cy="85"/>
                  </a:xfrm>
                  <a:custGeom>
                    <a:avLst/>
                    <a:gdLst>
                      <a:gd name="T0" fmla="*/ 0 w 93"/>
                      <a:gd name="T1" fmla="*/ 1 h 255"/>
                      <a:gd name="T2" fmla="*/ 0 w 93"/>
                      <a:gd name="T3" fmla="*/ 3 h 255"/>
                      <a:gd name="T4" fmla="*/ 0 w 93"/>
                      <a:gd name="T5" fmla="*/ 3 h 255"/>
                      <a:gd name="T6" fmla="*/ 0 w 93"/>
                      <a:gd name="T7" fmla="*/ 0 h 255"/>
                      <a:gd name="T8" fmla="*/ 0 w 93"/>
                      <a:gd name="T9" fmla="*/ 1 h 255"/>
                      <a:gd name="T10" fmla="*/ 0 60000 65536"/>
                      <a:gd name="T11" fmla="*/ 0 60000 65536"/>
                      <a:gd name="T12" fmla="*/ 0 60000 65536"/>
                      <a:gd name="T13" fmla="*/ 0 60000 65536"/>
                      <a:gd name="T14" fmla="*/ 0 60000 65536"/>
                      <a:gd name="T15" fmla="*/ 0 w 93"/>
                      <a:gd name="T16" fmla="*/ 0 h 255"/>
                      <a:gd name="T17" fmla="*/ 93 w 93"/>
                      <a:gd name="T18" fmla="*/ 255 h 255"/>
                    </a:gdLst>
                    <a:ahLst/>
                    <a:cxnLst>
                      <a:cxn ang="T10">
                        <a:pos x="T0" y="T1"/>
                      </a:cxn>
                      <a:cxn ang="T11">
                        <a:pos x="T2" y="T3"/>
                      </a:cxn>
                      <a:cxn ang="T12">
                        <a:pos x="T4" y="T5"/>
                      </a:cxn>
                      <a:cxn ang="T13">
                        <a:pos x="T6" y="T7"/>
                      </a:cxn>
                      <a:cxn ang="T14">
                        <a:pos x="T8" y="T9"/>
                      </a:cxn>
                    </a:cxnLst>
                    <a:rect l="T15" t="T16" r="T17" b="T18"/>
                    <a:pathLst>
                      <a:path w="93" h="255">
                        <a:moveTo>
                          <a:pt x="0" y="49"/>
                        </a:moveTo>
                        <a:lnTo>
                          <a:pt x="0" y="233"/>
                        </a:lnTo>
                        <a:lnTo>
                          <a:pt x="93" y="255"/>
                        </a:lnTo>
                        <a:lnTo>
                          <a:pt x="93" y="0"/>
                        </a:lnTo>
                        <a:lnTo>
                          <a:pt x="0" y="49"/>
                        </a:lnTo>
                        <a:close/>
                      </a:path>
                    </a:pathLst>
                  </a:custGeom>
                  <a:solidFill>
                    <a:srgbClr val="9F9F9F"/>
                  </a:solidFill>
                  <a:ln w="3175">
                    <a:solidFill>
                      <a:srgbClr val="000000"/>
                    </a:solidFill>
                    <a:round/>
                    <a:headEnd/>
                    <a:tailEnd/>
                  </a:ln>
                </p:spPr>
                <p:txBody>
                  <a:bodyPr/>
                  <a:lstStyle/>
                  <a:p>
                    <a:endParaRPr lang="fr-FR"/>
                  </a:p>
                </p:txBody>
              </p:sp>
              <p:sp>
                <p:nvSpPr>
                  <p:cNvPr id="53431" name="Freeform 249"/>
                  <p:cNvSpPr>
                    <a:spLocks/>
                  </p:cNvSpPr>
                  <p:nvPr/>
                </p:nvSpPr>
                <p:spPr bwMode="auto">
                  <a:xfrm>
                    <a:off x="3100" y="1534"/>
                    <a:ext cx="23" cy="85"/>
                  </a:xfrm>
                  <a:custGeom>
                    <a:avLst/>
                    <a:gdLst>
                      <a:gd name="T0" fmla="*/ 0 w 93"/>
                      <a:gd name="T1" fmla="*/ 1 h 255"/>
                      <a:gd name="T2" fmla="*/ 0 w 93"/>
                      <a:gd name="T3" fmla="*/ 3 h 255"/>
                      <a:gd name="T4" fmla="*/ 0 w 93"/>
                      <a:gd name="T5" fmla="*/ 3 h 255"/>
                      <a:gd name="T6" fmla="*/ 0 w 93"/>
                      <a:gd name="T7" fmla="*/ 0 h 255"/>
                      <a:gd name="T8" fmla="*/ 0 w 93"/>
                      <a:gd name="T9" fmla="*/ 1 h 255"/>
                      <a:gd name="T10" fmla="*/ 0 60000 65536"/>
                      <a:gd name="T11" fmla="*/ 0 60000 65536"/>
                      <a:gd name="T12" fmla="*/ 0 60000 65536"/>
                      <a:gd name="T13" fmla="*/ 0 60000 65536"/>
                      <a:gd name="T14" fmla="*/ 0 60000 65536"/>
                      <a:gd name="T15" fmla="*/ 0 w 93"/>
                      <a:gd name="T16" fmla="*/ 0 h 255"/>
                      <a:gd name="T17" fmla="*/ 93 w 93"/>
                      <a:gd name="T18" fmla="*/ 255 h 255"/>
                    </a:gdLst>
                    <a:ahLst/>
                    <a:cxnLst>
                      <a:cxn ang="T10">
                        <a:pos x="T0" y="T1"/>
                      </a:cxn>
                      <a:cxn ang="T11">
                        <a:pos x="T2" y="T3"/>
                      </a:cxn>
                      <a:cxn ang="T12">
                        <a:pos x="T4" y="T5"/>
                      </a:cxn>
                      <a:cxn ang="T13">
                        <a:pos x="T6" y="T7"/>
                      </a:cxn>
                      <a:cxn ang="T14">
                        <a:pos x="T8" y="T9"/>
                      </a:cxn>
                    </a:cxnLst>
                    <a:rect l="T15" t="T16" r="T17" b="T18"/>
                    <a:pathLst>
                      <a:path w="93" h="255">
                        <a:moveTo>
                          <a:pt x="0" y="49"/>
                        </a:moveTo>
                        <a:lnTo>
                          <a:pt x="0" y="232"/>
                        </a:lnTo>
                        <a:lnTo>
                          <a:pt x="93" y="255"/>
                        </a:lnTo>
                        <a:lnTo>
                          <a:pt x="93" y="0"/>
                        </a:lnTo>
                        <a:lnTo>
                          <a:pt x="0" y="49"/>
                        </a:lnTo>
                        <a:close/>
                      </a:path>
                    </a:pathLst>
                  </a:custGeom>
                  <a:solidFill>
                    <a:srgbClr val="9F9F9F"/>
                  </a:solidFill>
                  <a:ln w="3175">
                    <a:solidFill>
                      <a:srgbClr val="000000"/>
                    </a:solidFill>
                    <a:round/>
                    <a:headEnd/>
                    <a:tailEnd/>
                  </a:ln>
                </p:spPr>
                <p:txBody>
                  <a:bodyPr/>
                  <a:lstStyle/>
                  <a:p>
                    <a:endParaRPr lang="fr-FR"/>
                  </a:p>
                </p:txBody>
              </p:sp>
              <p:sp>
                <p:nvSpPr>
                  <p:cNvPr id="53432" name="Freeform 250"/>
                  <p:cNvSpPr>
                    <a:spLocks/>
                  </p:cNvSpPr>
                  <p:nvPr/>
                </p:nvSpPr>
                <p:spPr bwMode="auto">
                  <a:xfrm>
                    <a:off x="3089" y="1527"/>
                    <a:ext cx="23" cy="86"/>
                  </a:xfrm>
                  <a:custGeom>
                    <a:avLst/>
                    <a:gdLst>
                      <a:gd name="T0" fmla="*/ 0 w 92"/>
                      <a:gd name="T1" fmla="*/ 1 h 256"/>
                      <a:gd name="T2" fmla="*/ 0 w 92"/>
                      <a:gd name="T3" fmla="*/ 3 h 256"/>
                      <a:gd name="T4" fmla="*/ 0 w 92"/>
                      <a:gd name="T5" fmla="*/ 3 h 256"/>
                      <a:gd name="T6" fmla="*/ 0 w 92"/>
                      <a:gd name="T7" fmla="*/ 0 h 256"/>
                      <a:gd name="T8" fmla="*/ 0 w 92"/>
                      <a:gd name="T9" fmla="*/ 1 h 256"/>
                      <a:gd name="T10" fmla="*/ 0 60000 65536"/>
                      <a:gd name="T11" fmla="*/ 0 60000 65536"/>
                      <a:gd name="T12" fmla="*/ 0 60000 65536"/>
                      <a:gd name="T13" fmla="*/ 0 60000 65536"/>
                      <a:gd name="T14" fmla="*/ 0 60000 65536"/>
                      <a:gd name="T15" fmla="*/ 0 w 92"/>
                      <a:gd name="T16" fmla="*/ 0 h 256"/>
                      <a:gd name="T17" fmla="*/ 92 w 92"/>
                      <a:gd name="T18" fmla="*/ 256 h 256"/>
                    </a:gdLst>
                    <a:ahLst/>
                    <a:cxnLst>
                      <a:cxn ang="T10">
                        <a:pos x="T0" y="T1"/>
                      </a:cxn>
                      <a:cxn ang="T11">
                        <a:pos x="T2" y="T3"/>
                      </a:cxn>
                      <a:cxn ang="T12">
                        <a:pos x="T4" y="T5"/>
                      </a:cxn>
                      <a:cxn ang="T13">
                        <a:pos x="T6" y="T7"/>
                      </a:cxn>
                      <a:cxn ang="T14">
                        <a:pos x="T8" y="T9"/>
                      </a:cxn>
                    </a:cxnLst>
                    <a:rect l="T15" t="T16" r="T17" b="T18"/>
                    <a:pathLst>
                      <a:path w="92" h="256">
                        <a:moveTo>
                          <a:pt x="0" y="51"/>
                        </a:moveTo>
                        <a:lnTo>
                          <a:pt x="0" y="233"/>
                        </a:lnTo>
                        <a:lnTo>
                          <a:pt x="92" y="256"/>
                        </a:lnTo>
                        <a:lnTo>
                          <a:pt x="92" y="0"/>
                        </a:lnTo>
                        <a:lnTo>
                          <a:pt x="0" y="51"/>
                        </a:lnTo>
                        <a:close/>
                      </a:path>
                    </a:pathLst>
                  </a:custGeom>
                  <a:solidFill>
                    <a:srgbClr val="C0C0C0"/>
                  </a:solidFill>
                  <a:ln w="3175">
                    <a:solidFill>
                      <a:srgbClr val="000000"/>
                    </a:solidFill>
                    <a:round/>
                    <a:headEnd/>
                    <a:tailEnd/>
                  </a:ln>
                </p:spPr>
                <p:txBody>
                  <a:bodyPr/>
                  <a:lstStyle/>
                  <a:p>
                    <a:endParaRPr lang="fr-FR"/>
                  </a:p>
                </p:txBody>
              </p:sp>
              <p:sp>
                <p:nvSpPr>
                  <p:cNvPr id="53433" name="Freeform 251"/>
                  <p:cNvSpPr>
                    <a:spLocks/>
                  </p:cNvSpPr>
                  <p:nvPr/>
                </p:nvSpPr>
                <p:spPr bwMode="auto">
                  <a:xfrm>
                    <a:off x="3078" y="1521"/>
                    <a:ext cx="24" cy="86"/>
                  </a:xfrm>
                  <a:custGeom>
                    <a:avLst/>
                    <a:gdLst>
                      <a:gd name="T0" fmla="*/ 0 w 94"/>
                      <a:gd name="T1" fmla="*/ 1 h 256"/>
                      <a:gd name="T2" fmla="*/ 0 w 94"/>
                      <a:gd name="T3" fmla="*/ 3 h 256"/>
                      <a:gd name="T4" fmla="*/ 1 w 94"/>
                      <a:gd name="T5" fmla="*/ 3 h 256"/>
                      <a:gd name="T6" fmla="*/ 1 w 94"/>
                      <a:gd name="T7" fmla="*/ 0 h 256"/>
                      <a:gd name="T8" fmla="*/ 0 w 94"/>
                      <a:gd name="T9" fmla="*/ 1 h 256"/>
                      <a:gd name="T10" fmla="*/ 0 60000 65536"/>
                      <a:gd name="T11" fmla="*/ 0 60000 65536"/>
                      <a:gd name="T12" fmla="*/ 0 60000 65536"/>
                      <a:gd name="T13" fmla="*/ 0 60000 65536"/>
                      <a:gd name="T14" fmla="*/ 0 60000 65536"/>
                      <a:gd name="T15" fmla="*/ 0 w 94"/>
                      <a:gd name="T16" fmla="*/ 0 h 256"/>
                      <a:gd name="T17" fmla="*/ 94 w 94"/>
                      <a:gd name="T18" fmla="*/ 256 h 256"/>
                    </a:gdLst>
                    <a:ahLst/>
                    <a:cxnLst>
                      <a:cxn ang="T10">
                        <a:pos x="T0" y="T1"/>
                      </a:cxn>
                      <a:cxn ang="T11">
                        <a:pos x="T2" y="T3"/>
                      </a:cxn>
                      <a:cxn ang="T12">
                        <a:pos x="T4" y="T5"/>
                      </a:cxn>
                      <a:cxn ang="T13">
                        <a:pos x="T6" y="T7"/>
                      </a:cxn>
                      <a:cxn ang="T14">
                        <a:pos x="T8" y="T9"/>
                      </a:cxn>
                    </a:cxnLst>
                    <a:rect l="T15" t="T16" r="T17" b="T18"/>
                    <a:pathLst>
                      <a:path w="94" h="256">
                        <a:moveTo>
                          <a:pt x="0" y="50"/>
                        </a:moveTo>
                        <a:lnTo>
                          <a:pt x="0" y="232"/>
                        </a:lnTo>
                        <a:lnTo>
                          <a:pt x="94" y="256"/>
                        </a:lnTo>
                        <a:lnTo>
                          <a:pt x="94" y="0"/>
                        </a:lnTo>
                        <a:lnTo>
                          <a:pt x="0" y="50"/>
                        </a:lnTo>
                        <a:close/>
                      </a:path>
                    </a:pathLst>
                  </a:custGeom>
                  <a:solidFill>
                    <a:srgbClr val="C0C0C0"/>
                  </a:solidFill>
                  <a:ln w="3175">
                    <a:solidFill>
                      <a:srgbClr val="000000"/>
                    </a:solidFill>
                    <a:round/>
                    <a:headEnd/>
                    <a:tailEnd/>
                  </a:ln>
                </p:spPr>
                <p:txBody>
                  <a:bodyPr/>
                  <a:lstStyle/>
                  <a:p>
                    <a:endParaRPr lang="fr-FR"/>
                  </a:p>
                </p:txBody>
              </p:sp>
              <p:sp>
                <p:nvSpPr>
                  <p:cNvPr id="53434" name="Freeform 252"/>
                  <p:cNvSpPr>
                    <a:spLocks/>
                  </p:cNvSpPr>
                  <p:nvPr/>
                </p:nvSpPr>
                <p:spPr bwMode="auto">
                  <a:xfrm>
                    <a:off x="3068" y="1515"/>
                    <a:ext cx="23" cy="85"/>
                  </a:xfrm>
                  <a:custGeom>
                    <a:avLst/>
                    <a:gdLst>
                      <a:gd name="T0" fmla="*/ 0 w 92"/>
                      <a:gd name="T1" fmla="*/ 1 h 256"/>
                      <a:gd name="T2" fmla="*/ 0 w 92"/>
                      <a:gd name="T3" fmla="*/ 3 h 256"/>
                      <a:gd name="T4" fmla="*/ 0 w 92"/>
                      <a:gd name="T5" fmla="*/ 3 h 256"/>
                      <a:gd name="T6" fmla="*/ 0 w 92"/>
                      <a:gd name="T7" fmla="*/ 0 h 256"/>
                      <a:gd name="T8" fmla="*/ 0 w 92"/>
                      <a:gd name="T9" fmla="*/ 1 h 256"/>
                      <a:gd name="T10" fmla="*/ 0 60000 65536"/>
                      <a:gd name="T11" fmla="*/ 0 60000 65536"/>
                      <a:gd name="T12" fmla="*/ 0 60000 65536"/>
                      <a:gd name="T13" fmla="*/ 0 60000 65536"/>
                      <a:gd name="T14" fmla="*/ 0 60000 65536"/>
                      <a:gd name="T15" fmla="*/ 0 w 92"/>
                      <a:gd name="T16" fmla="*/ 0 h 256"/>
                      <a:gd name="T17" fmla="*/ 92 w 92"/>
                      <a:gd name="T18" fmla="*/ 256 h 256"/>
                    </a:gdLst>
                    <a:ahLst/>
                    <a:cxnLst>
                      <a:cxn ang="T10">
                        <a:pos x="T0" y="T1"/>
                      </a:cxn>
                      <a:cxn ang="T11">
                        <a:pos x="T2" y="T3"/>
                      </a:cxn>
                      <a:cxn ang="T12">
                        <a:pos x="T4" y="T5"/>
                      </a:cxn>
                      <a:cxn ang="T13">
                        <a:pos x="T6" y="T7"/>
                      </a:cxn>
                      <a:cxn ang="T14">
                        <a:pos x="T8" y="T9"/>
                      </a:cxn>
                    </a:cxnLst>
                    <a:rect l="T15" t="T16" r="T17" b="T18"/>
                    <a:pathLst>
                      <a:path w="92" h="256">
                        <a:moveTo>
                          <a:pt x="0" y="51"/>
                        </a:moveTo>
                        <a:lnTo>
                          <a:pt x="0" y="233"/>
                        </a:lnTo>
                        <a:lnTo>
                          <a:pt x="92" y="256"/>
                        </a:lnTo>
                        <a:lnTo>
                          <a:pt x="92" y="0"/>
                        </a:lnTo>
                        <a:lnTo>
                          <a:pt x="0" y="51"/>
                        </a:lnTo>
                        <a:close/>
                      </a:path>
                    </a:pathLst>
                  </a:custGeom>
                  <a:solidFill>
                    <a:srgbClr val="C0C0C0"/>
                  </a:solidFill>
                  <a:ln w="3175">
                    <a:solidFill>
                      <a:srgbClr val="000000"/>
                    </a:solidFill>
                    <a:round/>
                    <a:headEnd/>
                    <a:tailEnd/>
                  </a:ln>
                </p:spPr>
                <p:txBody>
                  <a:bodyPr/>
                  <a:lstStyle/>
                  <a:p>
                    <a:endParaRPr lang="fr-FR"/>
                  </a:p>
                </p:txBody>
              </p:sp>
            </p:grpSp>
            <p:grpSp>
              <p:nvGrpSpPr>
                <p:cNvPr id="53401" name="Group 253"/>
                <p:cNvGrpSpPr>
                  <a:grpSpLocks/>
                </p:cNvGrpSpPr>
                <p:nvPr/>
              </p:nvGrpSpPr>
              <p:grpSpPr bwMode="auto">
                <a:xfrm>
                  <a:off x="3067" y="1392"/>
                  <a:ext cx="176" cy="190"/>
                  <a:chOff x="3067" y="1392"/>
                  <a:chExt cx="176" cy="190"/>
                </a:xfrm>
              </p:grpSpPr>
              <p:sp>
                <p:nvSpPr>
                  <p:cNvPr id="53404" name="Freeform 254"/>
                  <p:cNvSpPr>
                    <a:spLocks/>
                  </p:cNvSpPr>
                  <p:nvPr/>
                </p:nvSpPr>
                <p:spPr bwMode="auto">
                  <a:xfrm>
                    <a:off x="3219" y="1510"/>
                    <a:ext cx="24" cy="72"/>
                  </a:xfrm>
                  <a:custGeom>
                    <a:avLst/>
                    <a:gdLst>
                      <a:gd name="T0" fmla="*/ 0 w 93"/>
                      <a:gd name="T1" fmla="*/ 1 h 217"/>
                      <a:gd name="T2" fmla="*/ 0 w 93"/>
                      <a:gd name="T3" fmla="*/ 2 h 217"/>
                      <a:gd name="T4" fmla="*/ 1 w 93"/>
                      <a:gd name="T5" fmla="*/ 3 h 217"/>
                      <a:gd name="T6" fmla="*/ 1 w 93"/>
                      <a:gd name="T7" fmla="*/ 0 h 217"/>
                      <a:gd name="T8" fmla="*/ 0 w 93"/>
                      <a:gd name="T9" fmla="*/ 1 h 217"/>
                      <a:gd name="T10" fmla="*/ 0 60000 65536"/>
                      <a:gd name="T11" fmla="*/ 0 60000 65536"/>
                      <a:gd name="T12" fmla="*/ 0 60000 65536"/>
                      <a:gd name="T13" fmla="*/ 0 60000 65536"/>
                      <a:gd name="T14" fmla="*/ 0 60000 65536"/>
                      <a:gd name="T15" fmla="*/ 0 w 93"/>
                      <a:gd name="T16" fmla="*/ 0 h 217"/>
                      <a:gd name="T17" fmla="*/ 93 w 93"/>
                      <a:gd name="T18" fmla="*/ 217 h 217"/>
                    </a:gdLst>
                    <a:ahLst/>
                    <a:cxnLst>
                      <a:cxn ang="T10">
                        <a:pos x="T0" y="T1"/>
                      </a:cxn>
                      <a:cxn ang="T11">
                        <a:pos x="T2" y="T3"/>
                      </a:cxn>
                      <a:cxn ang="T12">
                        <a:pos x="T4" y="T5"/>
                      </a:cxn>
                      <a:cxn ang="T13">
                        <a:pos x="T6" y="T7"/>
                      </a:cxn>
                      <a:cxn ang="T14">
                        <a:pos x="T8" y="T9"/>
                      </a:cxn>
                    </a:cxnLst>
                    <a:rect l="T15" t="T16" r="T17" b="T18"/>
                    <a:pathLst>
                      <a:path w="93" h="217">
                        <a:moveTo>
                          <a:pt x="0" y="51"/>
                        </a:moveTo>
                        <a:lnTo>
                          <a:pt x="0" y="179"/>
                        </a:lnTo>
                        <a:lnTo>
                          <a:pt x="93" y="217"/>
                        </a:lnTo>
                        <a:lnTo>
                          <a:pt x="93" y="0"/>
                        </a:lnTo>
                        <a:lnTo>
                          <a:pt x="0" y="51"/>
                        </a:lnTo>
                        <a:close/>
                      </a:path>
                    </a:pathLst>
                  </a:custGeom>
                  <a:solidFill>
                    <a:srgbClr val="808080"/>
                  </a:solidFill>
                  <a:ln w="3175">
                    <a:solidFill>
                      <a:srgbClr val="000000"/>
                    </a:solidFill>
                    <a:round/>
                    <a:headEnd/>
                    <a:tailEnd/>
                  </a:ln>
                </p:spPr>
                <p:txBody>
                  <a:bodyPr/>
                  <a:lstStyle/>
                  <a:p>
                    <a:endParaRPr lang="fr-FR"/>
                  </a:p>
                </p:txBody>
              </p:sp>
              <p:sp>
                <p:nvSpPr>
                  <p:cNvPr id="53405" name="Freeform 255"/>
                  <p:cNvSpPr>
                    <a:spLocks/>
                  </p:cNvSpPr>
                  <p:nvPr/>
                </p:nvSpPr>
                <p:spPr bwMode="auto">
                  <a:xfrm>
                    <a:off x="3209" y="1501"/>
                    <a:ext cx="23" cy="70"/>
                  </a:xfrm>
                  <a:custGeom>
                    <a:avLst/>
                    <a:gdLst>
                      <a:gd name="T0" fmla="*/ 0 w 93"/>
                      <a:gd name="T1" fmla="*/ 1 h 210"/>
                      <a:gd name="T2" fmla="*/ 0 w 93"/>
                      <a:gd name="T3" fmla="*/ 2 h 210"/>
                      <a:gd name="T4" fmla="*/ 0 w 93"/>
                      <a:gd name="T5" fmla="*/ 3 h 210"/>
                      <a:gd name="T6" fmla="*/ 0 w 93"/>
                      <a:gd name="T7" fmla="*/ 0 h 210"/>
                      <a:gd name="T8" fmla="*/ 0 w 93"/>
                      <a:gd name="T9" fmla="*/ 1 h 210"/>
                      <a:gd name="T10" fmla="*/ 0 60000 65536"/>
                      <a:gd name="T11" fmla="*/ 0 60000 65536"/>
                      <a:gd name="T12" fmla="*/ 0 60000 65536"/>
                      <a:gd name="T13" fmla="*/ 0 60000 65536"/>
                      <a:gd name="T14" fmla="*/ 0 60000 65536"/>
                      <a:gd name="T15" fmla="*/ 0 w 93"/>
                      <a:gd name="T16" fmla="*/ 0 h 210"/>
                      <a:gd name="T17" fmla="*/ 93 w 93"/>
                      <a:gd name="T18" fmla="*/ 210 h 210"/>
                    </a:gdLst>
                    <a:ahLst/>
                    <a:cxnLst>
                      <a:cxn ang="T10">
                        <a:pos x="T0" y="T1"/>
                      </a:cxn>
                      <a:cxn ang="T11">
                        <a:pos x="T2" y="T3"/>
                      </a:cxn>
                      <a:cxn ang="T12">
                        <a:pos x="T4" y="T5"/>
                      </a:cxn>
                      <a:cxn ang="T13">
                        <a:pos x="T6" y="T7"/>
                      </a:cxn>
                      <a:cxn ang="T14">
                        <a:pos x="T8" y="T9"/>
                      </a:cxn>
                    </a:cxnLst>
                    <a:rect l="T15" t="T16" r="T17" b="T18"/>
                    <a:pathLst>
                      <a:path w="93" h="210">
                        <a:moveTo>
                          <a:pt x="0" y="50"/>
                        </a:moveTo>
                        <a:lnTo>
                          <a:pt x="0" y="175"/>
                        </a:lnTo>
                        <a:lnTo>
                          <a:pt x="93" y="210"/>
                        </a:lnTo>
                        <a:lnTo>
                          <a:pt x="93" y="0"/>
                        </a:lnTo>
                        <a:lnTo>
                          <a:pt x="0" y="50"/>
                        </a:lnTo>
                        <a:close/>
                      </a:path>
                    </a:pathLst>
                  </a:custGeom>
                  <a:solidFill>
                    <a:srgbClr val="808080"/>
                  </a:solidFill>
                  <a:ln w="3175">
                    <a:solidFill>
                      <a:srgbClr val="000000"/>
                    </a:solidFill>
                    <a:round/>
                    <a:headEnd/>
                    <a:tailEnd/>
                  </a:ln>
                </p:spPr>
                <p:txBody>
                  <a:bodyPr/>
                  <a:lstStyle/>
                  <a:p>
                    <a:endParaRPr lang="fr-FR"/>
                  </a:p>
                </p:txBody>
              </p:sp>
              <p:sp>
                <p:nvSpPr>
                  <p:cNvPr id="53406" name="Freeform 256"/>
                  <p:cNvSpPr>
                    <a:spLocks/>
                  </p:cNvSpPr>
                  <p:nvPr/>
                </p:nvSpPr>
                <p:spPr bwMode="auto">
                  <a:xfrm>
                    <a:off x="3198" y="1493"/>
                    <a:ext cx="23" cy="73"/>
                  </a:xfrm>
                  <a:custGeom>
                    <a:avLst/>
                    <a:gdLst>
                      <a:gd name="T0" fmla="*/ 0 w 92"/>
                      <a:gd name="T1" fmla="*/ 1 h 219"/>
                      <a:gd name="T2" fmla="*/ 0 w 92"/>
                      <a:gd name="T3" fmla="*/ 2 h 219"/>
                      <a:gd name="T4" fmla="*/ 0 w 92"/>
                      <a:gd name="T5" fmla="*/ 3 h 219"/>
                      <a:gd name="T6" fmla="*/ 0 w 92"/>
                      <a:gd name="T7" fmla="*/ 0 h 219"/>
                      <a:gd name="T8" fmla="*/ 0 w 92"/>
                      <a:gd name="T9" fmla="*/ 1 h 219"/>
                      <a:gd name="T10" fmla="*/ 0 60000 65536"/>
                      <a:gd name="T11" fmla="*/ 0 60000 65536"/>
                      <a:gd name="T12" fmla="*/ 0 60000 65536"/>
                      <a:gd name="T13" fmla="*/ 0 60000 65536"/>
                      <a:gd name="T14" fmla="*/ 0 60000 65536"/>
                      <a:gd name="T15" fmla="*/ 0 w 92"/>
                      <a:gd name="T16" fmla="*/ 0 h 219"/>
                      <a:gd name="T17" fmla="*/ 92 w 92"/>
                      <a:gd name="T18" fmla="*/ 219 h 219"/>
                    </a:gdLst>
                    <a:ahLst/>
                    <a:cxnLst>
                      <a:cxn ang="T10">
                        <a:pos x="T0" y="T1"/>
                      </a:cxn>
                      <a:cxn ang="T11">
                        <a:pos x="T2" y="T3"/>
                      </a:cxn>
                      <a:cxn ang="T12">
                        <a:pos x="T4" y="T5"/>
                      </a:cxn>
                      <a:cxn ang="T13">
                        <a:pos x="T6" y="T7"/>
                      </a:cxn>
                      <a:cxn ang="T14">
                        <a:pos x="T8" y="T9"/>
                      </a:cxn>
                    </a:cxnLst>
                    <a:rect l="T15" t="T16" r="T17" b="T18"/>
                    <a:pathLst>
                      <a:path w="92" h="219">
                        <a:moveTo>
                          <a:pt x="0" y="49"/>
                        </a:moveTo>
                        <a:lnTo>
                          <a:pt x="0" y="199"/>
                        </a:lnTo>
                        <a:lnTo>
                          <a:pt x="92" y="219"/>
                        </a:lnTo>
                        <a:lnTo>
                          <a:pt x="92" y="0"/>
                        </a:lnTo>
                        <a:lnTo>
                          <a:pt x="0" y="49"/>
                        </a:lnTo>
                        <a:close/>
                      </a:path>
                    </a:pathLst>
                  </a:custGeom>
                  <a:solidFill>
                    <a:srgbClr val="808080"/>
                  </a:solidFill>
                  <a:ln w="3175">
                    <a:solidFill>
                      <a:srgbClr val="000000"/>
                    </a:solidFill>
                    <a:round/>
                    <a:headEnd/>
                    <a:tailEnd/>
                  </a:ln>
                </p:spPr>
                <p:txBody>
                  <a:bodyPr/>
                  <a:lstStyle/>
                  <a:p>
                    <a:endParaRPr lang="fr-FR"/>
                  </a:p>
                </p:txBody>
              </p:sp>
              <p:sp>
                <p:nvSpPr>
                  <p:cNvPr id="53407" name="Freeform 257"/>
                  <p:cNvSpPr>
                    <a:spLocks/>
                  </p:cNvSpPr>
                  <p:nvPr/>
                </p:nvSpPr>
                <p:spPr bwMode="auto">
                  <a:xfrm>
                    <a:off x="3187" y="1484"/>
                    <a:ext cx="23" cy="75"/>
                  </a:xfrm>
                  <a:custGeom>
                    <a:avLst/>
                    <a:gdLst>
                      <a:gd name="T0" fmla="*/ 0 w 94"/>
                      <a:gd name="T1" fmla="*/ 1 h 224"/>
                      <a:gd name="T2" fmla="*/ 0 w 94"/>
                      <a:gd name="T3" fmla="*/ 3 h 224"/>
                      <a:gd name="T4" fmla="*/ 0 w 94"/>
                      <a:gd name="T5" fmla="*/ 3 h 224"/>
                      <a:gd name="T6" fmla="*/ 0 w 94"/>
                      <a:gd name="T7" fmla="*/ 0 h 224"/>
                      <a:gd name="T8" fmla="*/ 0 w 94"/>
                      <a:gd name="T9" fmla="*/ 1 h 224"/>
                      <a:gd name="T10" fmla="*/ 0 60000 65536"/>
                      <a:gd name="T11" fmla="*/ 0 60000 65536"/>
                      <a:gd name="T12" fmla="*/ 0 60000 65536"/>
                      <a:gd name="T13" fmla="*/ 0 60000 65536"/>
                      <a:gd name="T14" fmla="*/ 0 60000 65536"/>
                      <a:gd name="T15" fmla="*/ 0 w 94"/>
                      <a:gd name="T16" fmla="*/ 0 h 224"/>
                      <a:gd name="T17" fmla="*/ 94 w 94"/>
                      <a:gd name="T18" fmla="*/ 224 h 224"/>
                    </a:gdLst>
                    <a:ahLst/>
                    <a:cxnLst>
                      <a:cxn ang="T10">
                        <a:pos x="T0" y="T1"/>
                      </a:cxn>
                      <a:cxn ang="T11">
                        <a:pos x="T2" y="T3"/>
                      </a:cxn>
                      <a:cxn ang="T12">
                        <a:pos x="T4" y="T5"/>
                      </a:cxn>
                      <a:cxn ang="T13">
                        <a:pos x="T6" y="T7"/>
                      </a:cxn>
                      <a:cxn ang="T14">
                        <a:pos x="T8" y="T9"/>
                      </a:cxn>
                    </a:cxnLst>
                    <a:rect l="T15" t="T16" r="T17" b="T18"/>
                    <a:pathLst>
                      <a:path w="94" h="224">
                        <a:moveTo>
                          <a:pt x="0" y="50"/>
                        </a:moveTo>
                        <a:lnTo>
                          <a:pt x="0" y="202"/>
                        </a:lnTo>
                        <a:lnTo>
                          <a:pt x="94" y="224"/>
                        </a:lnTo>
                        <a:lnTo>
                          <a:pt x="94" y="0"/>
                        </a:lnTo>
                        <a:lnTo>
                          <a:pt x="0" y="50"/>
                        </a:lnTo>
                        <a:close/>
                      </a:path>
                    </a:pathLst>
                  </a:custGeom>
                  <a:solidFill>
                    <a:srgbClr val="808080"/>
                  </a:solidFill>
                  <a:ln w="3175">
                    <a:solidFill>
                      <a:srgbClr val="000000"/>
                    </a:solidFill>
                    <a:round/>
                    <a:headEnd/>
                    <a:tailEnd/>
                  </a:ln>
                </p:spPr>
                <p:txBody>
                  <a:bodyPr/>
                  <a:lstStyle/>
                  <a:p>
                    <a:endParaRPr lang="fr-FR"/>
                  </a:p>
                </p:txBody>
              </p:sp>
              <p:sp>
                <p:nvSpPr>
                  <p:cNvPr id="53408" name="Freeform 258"/>
                  <p:cNvSpPr>
                    <a:spLocks/>
                  </p:cNvSpPr>
                  <p:nvPr/>
                </p:nvSpPr>
                <p:spPr bwMode="auto">
                  <a:xfrm>
                    <a:off x="3176" y="1476"/>
                    <a:ext cx="24" cy="85"/>
                  </a:xfrm>
                  <a:custGeom>
                    <a:avLst/>
                    <a:gdLst>
                      <a:gd name="T0" fmla="*/ 0 w 92"/>
                      <a:gd name="T1" fmla="*/ 1 h 255"/>
                      <a:gd name="T2" fmla="*/ 0 w 92"/>
                      <a:gd name="T3" fmla="*/ 3 h 255"/>
                      <a:gd name="T4" fmla="*/ 1 w 92"/>
                      <a:gd name="T5" fmla="*/ 3 h 255"/>
                      <a:gd name="T6" fmla="*/ 1 w 92"/>
                      <a:gd name="T7" fmla="*/ 0 h 255"/>
                      <a:gd name="T8" fmla="*/ 0 w 92"/>
                      <a:gd name="T9" fmla="*/ 1 h 255"/>
                      <a:gd name="T10" fmla="*/ 0 60000 65536"/>
                      <a:gd name="T11" fmla="*/ 0 60000 65536"/>
                      <a:gd name="T12" fmla="*/ 0 60000 65536"/>
                      <a:gd name="T13" fmla="*/ 0 60000 65536"/>
                      <a:gd name="T14" fmla="*/ 0 60000 65536"/>
                      <a:gd name="T15" fmla="*/ 0 w 92"/>
                      <a:gd name="T16" fmla="*/ 0 h 255"/>
                      <a:gd name="T17" fmla="*/ 92 w 92"/>
                      <a:gd name="T18" fmla="*/ 255 h 255"/>
                    </a:gdLst>
                    <a:ahLst/>
                    <a:cxnLst>
                      <a:cxn ang="T10">
                        <a:pos x="T0" y="T1"/>
                      </a:cxn>
                      <a:cxn ang="T11">
                        <a:pos x="T2" y="T3"/>
                      </a:cxn>
                      <a:cxn ang="T12">
                        <a:pos x="T4" y="T5"/>
                      </a:cxn>
                      <a:cxn ang="T13">
                        <a:pos x="T6" y="T7"/>
                      </a:cxn>
                      <a:cxn ang="T14">
                        <a:pos x="T8" y="T9"/>
                      </a:cxn>
                    </a:cxnLst>
                    <a:rect l="T15" t="T16" r="T17" b="T18"/>
                    <a:pathLst>
                      <a:path w="92" h="255">
                        <a:moveTo>
                          <a:pt x="0" y="50"/>
                        </a:moveTo>
                        <a:lnTo>
                          <a:pt x="0" y="233"/>
                        </a:lnTo>
                        <a:lnTo>
                          <a:pt x="92" y="255"/>
                        </a:lnTo>
                        <a:lnTo>
                          <a:pt x="92" y="0"/>
                        </a:lnTo>
                        <a:lnTo>
                          <a:pt x="0" y="50"/>
                        </a:lnTo>
                        <a:close/>
                      </a:path>
                    </a:pathLst>
                  </a:custGeom>
                  <a:solidFill>
                    <a:srgbClr val="808080"/>
                  </a:solidFill>
                  <a:ln w="3175">
                    <a:solidFill>
                      <a:srgbClr val="000000"/>
                    </a:solidFill>
                    <a:round/>
                    <a:headEnd/>
                    <a:tailEnd/>
                  </a:ln>
                </p:spPr>
                <p:txBody>
                  <a:bodyPr/>
                  <a:lstStyle/>
                  <a:p>
                    <a:endParaRPr lang="fr-FR"/>
                  </a:p>
                </p:txBody>
              </p:sp>
              <p:sp>
                <p:nvSpPr>
                  <p:cNvPr id="53409" name="Freeform 259"/>
                  <p:cNvSpPr>
                    <a:spLocks/>
                  </p:cNvSpPr>
                  <p:nvPr/>
                </p:nvSpPr>
                <p:spPr bwMode="auto">
                  <a:xfrm>
                    <a:off x="3165" y="1467"/>
                    <a:ext cx="23" cy="85"/>
                  </a:xfrm>
                  <a:custGeom>
                    <a:avLst/>
                    <a:gdLst>
                      <a:gd name="T0" fmla="*/ 0 w 92"/>
                      <a:gd name="T1" fmla="*/ 1 h 255"/>
                      <a:gd name="T2" fmla="*/ 0 w 92"/>
                      <a:gd name="T3" fmla="*/ 3 h 255"/>
                      <a:gd name="T4" fmla="*/ 0 w 92"/>
                      <a:gd name="T5" fmla="*/ 3 h 255"/>
                      <a:gd name="T6" fmla="*/ 0 w 92"/>
                      <a:gd name="T7" fmla="*/ 0 h 255"/>
                      <a:gd name="T8" fmla="*/ 0 w 92"/>
                      <a:gd name="T9" fmla="*/ 1 h 255"/>
                      <a:gd name="T10" fmla="*/ 0 60000 65536"/>
                      <a:gd name="T11" fmla="*/ 0 60000 65536"/>
                      <a:gd name="T12" fmla="*/ 0 60000 65536"/>
                      <a:gd name="T13" fmla="*/ 0 60000 65536"/>
                      <a:gd name="T14" fmla="*/ 0 60000 65536"/>
                      <a:gd name="T15" fmla="*/ 0 w 92"/>
                      <a:gd name="T16" fmla="*/ 0 h 255"/>
                      <a:gd name="T17" fmla="*/ 92 w 92"/>
                      <a:gd name="T18" fmla="*/ 255 h 255"/>
                    </a:gdLst>
                    <a:ahLst/>
                    <a:cxnLst>
                      <a:cxn ang="T10">
                        <a:pos x="T0" y="T1"/>
                      </a:cxn>
                      <a:cxn ang="T11">
                        <a:pos x="T2" y="T3"/>
                      </a:cxn>
                      <a:cxn ang="T12">
                        <a:pos x="T4" y="T5"/>
                      </a:cxn>
                      <a:cxn ang="T13">
                        <a:pos x="T6" y="T7"/>
                      </a:cxn>
                      <a:cxn ang="T14">
                        <a:pos x="T8" y="T9"/>
                      </a:cxn>
                    </a:cxnLst>
                    <a:rect l="T15" t="T16" r="T17" b="T18"/>
                    <a:pathLst>
                      <a:path w="92" h="255">
                        <a:moveTo>
                          <a:pt x="0" y="50"/>
                        </a:moveTo>
                        <a:lnTo>
                          <a:pt x="0" y="233"/>
                        </a:lnTo>
                        <a:lnTo>
                          <a:pt x="92" y="255"/>
                        </a:lnTo>
                        <a:lnTo>
                          <a:pt x="92" y="0"/>
                        </a:lnTo>
                        <a:lnTo>
                          <a:pt x="0" y="50"/>
                        </a:lnTo>
                        <a:close/>
                      </a:path>
                    </a:pathLst>
                  </a:custGeom>
                  <a:solidFill>
                    <a:srgbClr val="9F9F9F"/>
                  </a:solidFill>
                  <a:ln w="3175">
                    <a:solidFill>
                      <a:srgbClr val="000000"/>
                    </a:solidFill>
                    <a:round/>
                    <a:headEnd/>
                    <a:tailEnd/>
                  </a:ln>
                </p:spPr>
                <p:txBody>
                  <a:bodyPr/>
                  <a:lstStyle/>
                  <a:p>
                    <a:endParaRPr lang="fr-FR"/>
                  </a:p>
                </p:txBody>
              </p:sp>
              <p:sp>
                <p:nvSpPr>
                  <p:cNvPr id="53410" name="Freeform 260"/>
                  <p:cNvSpPr>
                    <a:spLocks/>
                  </p:cNvSpPr>
                  <p:nvPr/>
                </p:nvSpPr>
                <p:spPr bwMode="auto">
                  <a:xfrm>
                    <a:off x="3154" y="1459"/>
                    <a:ext cx="23" cy="85"/>
                  </a:xfrm>
                  <a:custGeom>
                    <a:avLst/>
                    <a:gdLst>
                      <a:gd name="T0" fmla="*/ 0 w 92"/>
                      <a:gd name="T1" fmla="*/ 1 h 256"/>
                      <a:gd name="T2" fmla="*/ 0 w 92"/>
                      <a:gd name="T3" fmla="*/ 3 h 256"/>
                      <a:gd name="T4" fmla="*/ 0 w 92"/>
                      <a:gd name="T5" fmla="*/ 3 h 256"/>
                      <a:gd name="T6" fmla="*/ 0 w 92"/>
                      <a:gd name="T7" fmla="*/ 0 h 256"/>
                      <a:gd name="T8" fmla="*/ 0 w 92"/>
                      <a:gd name="T9" fmla="*/ 1 h 256"/>
                      <a:gd name="T10" fmla="*/ 0 60000 65536"/>
                      <a:gd name="T11" fmla="*/ 0 60000 65536"/>
                      <a:gd name="T12" fmla="*/ 0 60000 65536"/>
                      <a:gd name="T13" fmla="*/ 0 60000 65536"/>
                      <a:gd name="T14" fmla="*/ 0 60000 65536"/>
                      <a:gd name="T15" fmla="*/ 0 w 92"/>
                      <a:gd name="T16" fmla="*/ 0 h 256"/>
                      <a:gd name="T17" fmla="*/ 92 w 92"/>
                      <a:gd name="T18" fmla="*/ 256 h 256"/>
                    </a:gdLst>
                    <a:ahLst/>
                    <a:cxnLst>
                      <a:cxn ang="T10">
                        <a:pos x="T0" y="T1"/>
                      </a:cxn>
                      <a:cxn ang="T11">
                        <a:pos x="T2" y="T3"/>
                      </a:cxn>
                      <a:cxn ang="T12">
                        <a:pos x="T4" y="T5"/>
                      </a:cxn>
                      <a:cxn ang="T13">
                        <a:pos x="T6" y="T7"/>
                      </a:cxn>
                      <a:cxn ang="T14">
                        <a:pos x="T8" y="T9"/>
                      </a:cxn>
                    </a:cxnLst>
                    <a:rect l="T15" t="T16" r="T17" b="T18"/>
                    <a:pathLst>
                      <a:path w="92" h="256">
                        <a:moveTo>
                          <a:pt x="0" y="50"/>
                        </a:moveTo>
                        <a:lnTo>
                          <a:pt x="0" y="232"/>
                        </a:lnTo>
                        <a:lnTo>
                          <a:pt x="92" y="256"/>
                        </a:lnTo>
                        <a:lnTo>
                          <a:pt x="92" y="0"/>
                        </a:lnTo>
                        <a:lnTo>
                          <a:pt x="0" y="50"/>
                        </a:lnTo>
                        <a:close/>
                      </a:path>
                    </a:pathLst>
                  </a:custGeom>
                  <a:solidFill>
                    <a:srgbClr val="9F9F9F"/>
                  </a:solidFill>
                  <a:ln w="3175">
                    <a:solidFill>
                      <a:srgbClr val="000000"/>
                    </a:solidFill>
                    <a:round/>
                    <a:headEnd/>
                    <a:tailEnd/>
                  </a:ln>
                </p:spPr>
                <p:txBody>
                  <a:bodyPr/>
                  <a:lstStyle/>
                  <a:p>
                    <a:endParaRPr lang="fr-FR"/>
                  </a:p>
                </p:txBody>
              </p:sp>
              <p:sp>
                <p:nvSpPr>
                  <p:cNvPr id="53411" name="Freeform 261"/>
                  <p:cNvSpPr>
                    <a:spLocks/>
                  </p:cNvSpPr>
                  <p:nvPr/>
                </p:nvSpPr>
                <p:spPr bwMode="auto">
                  <a:xfrm>
                    <a:off x="3143" y="1450"/>
                    <a:ext cx="23" cy="86"/>
                  </a:xfrm>
                  <a:custGeom>
                    <a:avLst/>
                    <a:gdLst>
                      <a:gd name="T0" fmla="*/ 0 w 92"/>
                      <a:gd name="T1" fmla="*/ 1 h 256"/>
                      <a:gd name="T2" fmla="*/ 0 w 92"/>
                      <a:gd name="T3" fmla="*/ 3 h 256"/>
                      <a:gd name="T4" fmla="*/ 0 w 92"/>
                      <a:gd name="T5" fmla="*/ 3 h 256"/>
                      <a:gd name="T6" fmla="*/ 0 w 92"/>
                      <a:gd name="T7" fmla="*/ 0 h 256"/>
                      <a:gd name="T8" fmla="*/ 0 w 92"/>
                      <a:gd name="T9" fmla="*/ 1 h 256"/>
                      <a:gd name="T10" fmla="*/ 0 60000 65536"/>
                      <a:gd name="T11" fmla="*/ 0 60000 65536"/>
                      <a:gd name="T12" fmla="*/ 0 60000 65536"/>
                      <a:gd name="T13" fmla="*/ 0 60000 65536"/>
                      <a:gd name="T14" fmla="*/ 0 60000 65536"/>
                      <a:gd name="T15" fmla="*/ 0 w 92"/>
                      <a:gd name="T16" fmla="*/ 0 h 256"/>
                      <a:gd name="T17" fmla="*/ 92 w 92"/>
                      <a:gd name="T18" fmla="*/ 256 h 256"/>
                    </a:gdLst>
                    <a:ahLst/>
                    <a:cxnLst>
                      <a:cxn ang="T10">
                        <a:pos x="T0" y="T1"/>
                      </a:cxn>
                      <a:cxn ang="T11">
                        <a:pos x="T2" y="T3"/>
                      </a:cxn>
                      <a:cxn ang="T12">
                        <a:pos x="T4" y="T5"/>
                      </a:cxn>
                      <a:cxn ang="T13">
                        <a:pos x="T6" y="T7"/>
                      </a:cxn>
                      <a:cxn ang="T14">
                        <a:pos x="T8" y="T9"/>
                      </a:cxn>
                    </a:cxnLst>
                    <a:rect l="T15" t="T16" r="T17" b="T18"/>
                    <a:pathLst>
                      <a:path w="92" h="256">
                        <a:moveTo>
                          <a:pt x="0" y="50"/>
                        </a:moveTo>
                        <a:lnTo>
                          <a:pt x="0" y="233"/>
                        </a:lnTo>
                        <a:lnTo>
                          <a:pt x="92" y="256"/>
                        </a:lnTo>
                        <a:lnTo>
                          <a:pt x="92" y="0"/>
                        </a:lnTo>
                        <a:lnTo>
                          <a:pt x="0" y="50"/>
                        </a:lnTo>
                        <a:close/>
                      </a:path>
                    </a:pathLst>
                  </a:custGeom>
                  <a:solidFill>
                    <a:srgbClr val="9F9F9F"/>
                  </a:solidFill>
                  <a:ln w="3175">
                    <a:solidFill>
                      <a:srgbClr val="000000"/>
                    </a:solidFill>
                    <a:round/>
                    <a:headEnd/>
                    <a:tailEnd/>
                  </a:ln>
                </p:spPr>
                <p:txBody>
                  <a:bodyPr/>
                  <a:lstStyle/>
                  <a:p>
                    <a:endParaRPr lang="fr-FR"/>
                  </a:p>
                </p:txBody>
              </p:sp>
              <p:sp>
                <p:nvSpPr>
                  <p:cNvPr id="53412" name="Freeform 262"/>
                  <p:cNvSpPr>
                    <a:spLocks/>
                  </p:cNvSpPr>
                  <p:nvPr/>
                </p:nvSpPr>
                <p:spPr bwMode="auto">
                  <a:xfrm>
                    <a:off x="3132" y="1442"/>
                    <a:ext cx="23" cy="85"/>
                  </a:xfrm>
                  <a:custGeom>
                    <a:avLst/>
                    <a:gdLst>
                      <a:gd name="T0" fmla="*/ 0 w 93"/>
                      <a:gd name="T1" fmla="*/ 1 h 256"/>
                      <a:gd name="T2" fmla="*/ 0 w 93"/>
                      <a:gd name="T3" fmla="*/ 3 h 256"/>
                      <a:gd name="T4" fmla="*/ 0 w 93"/>
                      <a:gd name="T5" fmla="*/ 3 h 256"/>
                      <a:gd name="T6" fmla="*/ 0 w 93"/>
                      <a:gd name="T7" fmla="*/ 0 h 256"/>
                      <a:gd name="T8" fmla="*/ 0 w 93"/>
                      <a:gd name="T9" fmla="*/ 1 h 256"/>
                      <a:gd name="T10" fmla="*/ 0 60000 65536"/>
                      <a:gd name="T11" fmla="*/ 0 60000 65536"/>
                      <a:gd name="T12" fmla="*/ 0 60000 65536"/>
                      <a:gd name="T13" fmla="*/ 0 60000 65536"/>
                      <a:gd name="T14" fmla="*/ 0 60000 65536"/>
                      <a:gd name="T15" fmla="*/ 0 w 93"/>
                      <a:gd name="T16" fmla="*/ 0 h 256"/>
                      <a:gd name="T17" fmla="*/ 93 w 93"/>
                      <a:gd name="T18" fmla="*/ 256 h 256"/>
                    </a:gdLst>
                    <a:ahLst/>
                    <a:cxnLst>
                      <a:cxn ang="T10">
                        <a:pos x="T0" y="T1"/>
                      </a:cxn>
                      <a:cxn ang="T11">
                        <a:pos x="T2" y="T3"/>
                      </a:cxn>
                      <a:cxn ang="T12">
                        <a:pos x="T4" y="T5"/>
                      </a:cxn>
                      <a:cxn ang="T13">
                        <a:pos x="T6" y="T7"/>
                      </a:cxn>
                      <a:cxn ang="T14">
                        <a:pos x="T8" y="T9"/>
                      </a:cxn>
                    </a:cxnLst>
                    <a:rect l="T15" t="T16" r="T17" b="T18"/>
                    <a:pathLst>
                      <a:path w="93" h="256">
                        <a:moveTo>
                          <a:pt x="0" y="50"/>
                        </a:moveTo>
                        <a:lnTo>
                          <a:pt x="0" y="233"/>
                        </a:lnTo>
                        <a:lnTo>
                          <a:pt x="93" y="256"/>
                        </a:lnTo>
                        <a:lnTo>
                          <a:pt x="93" y="0"/>
                        </a:lnTo>
                        <a:lnTo>
                          <a:pt x="0" y="50"/>
                        </a:lnTo>
                        <a:close/>
                      </a:path>
                    </a:pathLst>
                  </a:custGeom>
                  <a:solidFill>
                    <a:srgbClr val="9F9F9F"/>
                  </a:solidFill>
                  <a:ln w="3175">
                    <a:solidFill>
                      <a:srgbClr val="000000"/>
                    </a:solidFill>
                    <a:round/>
                    <a:headEnd/>
                    <a:tailEnd/>
                  </a:ln>
                </p:spPr>
                <p:txBody>
                  <a:bodyPr/>
                  <a:lstStyle/>
                  <a:p>
                    <a:endParaRPr lang="fr-FR"/>
                  </a:p>
                </p:txBody>
              </p:sp>
              <p:sp>
                <p:nvSpPr>
                  <p:cNvPr id="53413" name="Freeform 263"/>
                  <p:cNvSpPr>
                    <a:spLocks/>
                  </p:cNvSpPr>
                  <p:nvPr/>
                </p:nvSpPr>
                <p:spPr bwMode="auto">
                  <a:xfrm>
                    <a:off x="3122" y="1433"/>
                    <a:ext cx="23" cy="85"/>
                  </a:xfrm>
                  <a:custGeom>
                    <a:avLst/>
                    <a:gdLst>
                      <a:gd name="T0" fmla="*/ 0 w 93"/>
                      <a:gd name="T1" fmla="*/ 1 h 256"/>
                      <a:gd name="T2" fmla="*/ 0 w 93"/>
                      <a:gd name="T3" fmla="*/ 3 h 256"/>
                      <a:gd name="T4" fmla="*/ 0 w 93"/>
                      <a:gd name="T5" fmla="*/ 3 h 256"/>
                      <a:gd name="T6" fmla="*/ 0 w 93"/>
                      <a:gd name="T7" fmla="*/ 0 h 256"/>
                      <a:gd name="T8" fmla="*/ 0 w 93"/>
                      <a:gd name="T9" fmla="*/ 1 h 256"/>
                      <a:gd name="T10" fmla="*/ 0 60000 65536"/>
                      <a:gd name="T11" fmla="*/ 0 60000 65536"/>
                      <a:gd name="T12" fmla="*/ 0 60000 65536"/>
                      <a:gd name="T13" fmla="*/ 0 60000 65536"/>
                      <a:gd name="T14" fmla="*/ 0 60000 65536"/>
                      <a:gd name="T15" fmla="*/ 0 w 93"/>
                      <a:gd name="T16" fmla="*/ 0 h 256"/>
                      <a:gd name="T17" fmla="*/ 93 w 93"/>
                      <a:gd name="T18" fmla="*/ 256 h 256"/>
                    </a:gdLst>
                    <a:ahLst/>
                    <a:cxnLst>
                      <a:cxn ang="T10">
                        <a:pos x="T0" y="T1"/>
                      </a:cxn>
                      <a:cxn ang="T11">
                        <a:pos x="T2" y="T3"/>
                      </a:cxn>
                      <a:cxn ang="T12">
                        <a:pos x="T4" y="T5"/>
                      </a:cxn>
                      <a:cxn ang="T13">
                        <a:pos x="T6" y="T7"/>
                      </a:cxn>
                      <a:cxn ang="T14">
                        <a:pos x="T8" y="T9"/>
                      </a:cxn>
                    </a:cxnLst>
                    <a:rect l="T15" t="T16" r="T17" b="T18"/>
                    <a:pathLst>
                      <a:path w="93" h="256">
                        <a:moveTo>
                          <a:pt x="0" y="51"/>
                        </a:moveTo>
                        <a:lnTo>
                          <a:pt x="0" y="234"/>
                        </a:lnTo>
                        <a:lnTo>
                          <a:pt x="93" y="256"/>
                        </a:lnTo>
                        <a:lnTo>
                          <a:pt x="93" y="0"/>
                        </a:lnTo>
                        <a:lnTo>
                          <a:pt x="0" y="51"/>
                        </a:lnTo>
                        <a:close/>
                      </a:path>
                    </a:pathLst>
                  </a:custGeom>
                  <a:solidFill>
                    <a:srgbClr val="9F9F9F"/>
                  </a:solidFill>
                  <a:ln w="3175">
                    <a:solidFill>
                      <a:srgbClr val="000000"/>
                    </a:solidFill>
                    <a:round/>
                    <a:headEnd/>
                    <a:tailEnd/>
                  </a:ln>
                </p:spPr>
                <p:txBody>
                  <a:bodyPr/>
                  <a:lstStyle/>
                  <a:p>
                    <a:endParaRPr lang="fr-FR"/>
                  </a:p>
                </p:txBody>
              </p:sp>
              <p:sp>
                <p:nvSpPr>
                  <p:cNvPr id="53414" name="Freeform 264"/>
                  <p:cNvSpPr>
                    <a:spLocks/>
                  </p:cNvSpPr>
                  <p:nvPr/>
                </p:nvSpPr>
                <p:spPr bwMode="auto">
                  <a:xfrm>
                    <a:off x="3110" y="1426"/>
                    <a:ext cx="23" cy="85"/>
                  </a:xfrm>
                  <a:custGeom>
                    <a:avLst/>
                    <a:gdLst>
                      <a:gd name="T0" fmla="*/ 0 w 93"/>
                      <a:gd name="T1" fmla="*/ 1 h 256"/>
                      <a:gd name="T2" fmla="*/ 0 w 93"/>
                      <a:gd name="T3" fmla="*/ 3 h 256"/>
                      <a:gd name="T4" fmla="*/ 0 w 93"/>
                      <a:gd name="T5" fmla="*/ 3 h 256"/>
                      <a:gd name="T6" fmla="*/ 0 w 93"/>
                      <a:gd name="T7" fmla="*/ 0 h 256"/>
                      <a:gd name="T8" fmla="*/ 0 w 93"/>
                      <a:gd name="T9" fmla="*/ 1 h 256"/>
                      <a:gd name="T10" fmla="*/ 0 60000 65536"/>
                      <a:gd name="T11" fmla="*/ 0 60000 65536"/>
                      <a:gd name="T12" fmla="*/ 0 60000 65536"/>
                      <a:gd name="T13" fmla="*/ 0 60000 65536"/>
                      <a:gd name="T14" fmla="*/ 0 60000 65536"/>
                      <a:gd name="T15" fmla="*/ 0 w 93"/>
                      <a:gd name="T16" fmla="*/ 0 h 256"/>
                      <a:gd name="T17" fmla="*/ 93 w 93"/>
                      <a:gd name="T18" fmla="*/ 256 h 256"/>
                    </a:gdLst>
                    <a:ahLst/>
                    <a:cxnLst>
                      <a:cxn ang="T10">
                        <a:pos x="T0" y="T1"/>
                      </a:cxn>
                      <a:cxn ang="T11">
                        <a:pos x="T2" y="T3"/>
                      </a:cxn>
                      <a:cxn ang="T12">
                        <a:pos x="T4" y="T5"/>
                      </a:cxn>
                      <a:cxn ang="T13">
                        <a:pos x="T6" y="T7"/>
                      </a:cxn>
                      <a:cxn ang="T14">
                        <a:pos x="T8" y="T9"/>
                      </a:cxn>
                    </a:cxnLst>
                    <a:rect l="T15" t="T16" r="T17" b="T18"/>
                    <a:pathLst>
                      <a:path w="93" h="256">
                        <a:moveTo>
                          <a:pt x="0" y="49"/>
                        </a:moveTo>
                        <a:lnTo>
                          <a:pt x="0" y="233"/>
                        </a:lnTo>
                        <a:lnTo>
                          <a:pt x="93" y="256"/>
                        </a:lnTo>
                        <a:lnTo>
                          <a:pt x="93" y="0"/>
                        </a:lnTo>
                        <a:lnTo>
                          <a:pt x="0" y="49"/>
                        </a:lnTo>
                        <a:close/>
                      </a:path>
                    </a:pathLst>
                  </a:custGeom>
                  <a:solidFill>
                    <a:srgbClr val="C0C0C0"/>
                  </a:solidFill>
                  <a:ln w="3175">
                    <a:solidFill>
                      <a:srgbClr val="000000"/>
                    </a:solidFill>
                    <a:round/>
                    <a:headEnd/>
                    <a:tailEnd/>
                  </a:ln>
                </p:spPr>
                <p:txBody>
                  <a:bodyPr/>
                  <a:lstStyle/>
                  <a:p>
                    <a:endParaRPr lang="fr-FR"/>
                  </a:p>
                </p:txBody>
              </p:sp>
              <p:sp>
                <p:nvSpPr>
                  <p:cNvPr id="53415" name="Freeform 265"/>
                  <p:cNvSpPr>
                    <a:spLocks/>
                  </p:cNvSpPr>
                  <p:nvPr/>
                </p:nvSpPr>
                <p:spPr bwMode="auto">
                  <a:xfrm>
                    <a:off x="3099" y="1417"/>
                    <a:ext cx="24" cy="85"/>
                  </a:xfrm>
                  <a:custGeom>
                    <a:avLst/>
                    <a:gdLst>
                      <a:gd name="T0" fmla="*/ 0 w 93"/>
                      <a:gd name="T1" fmla="*/ 1 h 256"/>
                      <a:gd name="T2" fmla="*/ 0 w 93"/>
                      <a:gd name="T3" fmla="*/ 3 h 256"/>
                      <a:gd name="T4" fmla="*/ 1 w 93"/>
                      <a:gd name="T5" fmla="*/ 3 h 256"/>
                      <a:gd name="T6" fmla="*/ 1 w 93"/>
                      <a:gd name="T7" fmla="*/ 0 h 256"/>
                      <a:gd name="T8" fmla="*/ 0 w 93"/>
                      <a:gd name="T9" fmla="*/ 1 h 256"/>
                      <a:gd name="T10" fmla="*/ 0 60000 65536"/>
                      <a:gd name="T11" fmla="*/ 0 60000 65536"/>
                      <a:gd name="T12" fmla="*/ 0 60000 65536"/>
                      <a:gd name="T13" fmla="*/ 0 60000 65536"/>
                      <a:gd name="T14" fmla="*/ 0 60000 65536"/>
                      <a:gd name="T15" fmla="*/ 0 w 93"/>
                      <a:gd name="T16" fmla="*/ 0 h 256"/>
                      <a:gd name="T17" fmla="*/ 93 w 93"/>
                      <a:gd name="T18" fmla="*/ 256 h 256"/>
                    </a:gdLst>
                    <a:ahLst/>
                    <a:cxnLst>
                      <a:cxn ang="T10">
                        <a:pos x="T0" y="T1"/>
                      </a:cxn>
                      <a:cxn ang="T11">
                        <a:pos x="T2" y="T3"/>
                      </a:cxn>
                      <a:cxn ang="T12">
                        <a:pos x="T4" y="T5"/>
                      </a:cxn>
                      <a:cxn ang="T13">
                        <a:pos x="T6" y="T7"/>
                      </a:cxn>
                      <a:cxn ang="T14">
                        <a:pos x="T8" y="T9"/>
                      </a:cxn>
                    </a:cxnLst>
                    <a:rect l="T15" t="T16" r="T17" b="T18"/>
                    <a:pathLst>
                      <a:path w="93" h="256">
                        <a:moveTo>
                          <a:pt x="0" y="51"/>
                        </a:moveTo>
                        <a:lnTo>
                          <a:pt x="0" y="233"/>
                        </a:lnTo>
                        <a:lnTo>
                          <a:pt x="93" y="256"/>
                        </a:lnTo>
                        <a:lnTo>
                          <a:pt x="93" y="0"/>
                        </a:lnTo>
                        <a:lnTo>
                          <a:pt x="0" y="51"/>
                        </a:lnTo>
                        <a:close/>
                      </a:path>
                    </a:pathLst>
                  </a:custGeom>
                  <a:solidFill>
                    <a:srgbClr val="C0C0C0"/>
                  </a:solidFill>
                  <a:ln w="3175">
                    <a:solidFill>
                      <a:srgbClr val="000000"/>
                    </a:solidFill>
                    <a:round/>
                    <a:headEnd/>
                    <a:tailEnd/>
                  </a:ln>
                </p:spPr>
                <p:txBody>
                  <a:bodyPr/>
                  <a:lstStyle/>
                  <a:p>
                    <a:endParaRPr lang="fr-FR"/>
                  </a:p>
                </p:txBody>
              </p:sp>
              <p:sp>
                <p:nvSpPr>
                  <p:cNvPr id="53416" name="Freeform 266"/>
                  <p:cNvSpPr>
                    <a:spLocks/>
                  </p:cNvSpPr>
                  <p:nvPr/>
                </p:nvSpPr>
                <p:spPr bwMode="auto">
                  <a:xfrm>
                    <a:off x="3089" y="1408"/>
                    <a:ext cx="23" cy="85"/>
                  </a:xfrm>
                  <a:custGeom>
                    <a:avLst/>
                    <a:gdLst>
                      <a:gd name="T0" fmla="*/ 0 w 93"/>
                      <a:gd name="T1" fmla="*/ 1 h 256"/>
                      <a:gd name="T2" fmla="*/ 0 w 93"/>
                      <a:gd name="T3" fmla="*/ 3 h 256"/>
                      <a:gd name="T4" fmla="*/ 0 w 93"/>
                      <a:gd name="T5" fmla="*/ 3 h 256"/>
                      <a:gd name="T6" fmla="*/ 0 w 93"/>
                      <a:gd name="T7" fmla="*/ 0 h 256"/>
                      <a:gd name="T8" fmla="*/ 0 w 93"/>
                      <a:gd name="T9" fmla="*/ 1 h 256"/>
                      <a:gd name="T10" fmla="*/ 0 60000 65536"/>
                      <a:gd name="T11" fmla="*/ 0 60000 65536"/>
                      <a:gd name="T12" fmla="*/ 0 60000 65536"/>
                      <a:gd name="T13" fmla="*/ 0 60000 65536"/>
                      <a:gd name="T14" fmla="*/ 0 60000 65536"/>
                      <a:gd name="T15" fmla="*/ 0 w 93"/>
                      <a:gd name="T16" fmla="*/ 0 h 256"/>
                      <a:gd name="T17" fmla="*/ 93 w 93"/>
                      <a:gd name="T18" fmla="*/ 256 h 256"/>
                    </a:gdLst>
                    <a:ahLst/>
                    <a:cxnLst>
                      <a:cxn ang="T10">
                        <a:pos x="T0" y="T1"/>
                      </a:cxn>
                      <a:cxn ang="T11">
                        <a:pos x="T2" y="T3"/>
                      </a:cxn>
                      <a:cxn ang="T12">
                        <a:pos x="T4" y="T5"/>
                      </a:cxn>
                      <a:cxn ang="T13">
                        <a:pos x="T6" y="T7"/>
                      </a:cxn>
                      <a:cxn ang="T14">
                        <a:pos x="T8" y="T9"/>
                      </a:cxn>
                    </a:cxnLst>
                    <a:rect l="T15" t="T16" r="T17" b="T18"/>
                    <a:pathLst>
                      <a:path w="93" h="256">
                        <a:moveTo>
                          <a:pt x="0" y="51"/>
                        </a:moveTo>
                        <a:lnTo>
                          <a:pt x="0" y="233"/>
                        </a:lnTo>
                        <a:lnTo>
                          <a:pt x="93" y="256"/>
                        </a:lnTo>
                        <a:lnTo>
                          <a:pt x="93" y="0"/>
                        </a:lnTo>
                        <a:lnTo>
                          <a:pt x="0" y="51"/>
                        </a:lnTo>
                        <a:close/>
                      </a:path>
                    </a:pathLst>
                  </a:custGeom>
                  <a:solidFill>
                    <a:srgbClr val="C0C0C0"/>
                  </a:solidFill>
                  <a:ln w="3175">
                    <a:solidFill>
                      <a:srgbClr val="000000"/>
                    </a:solidFill>
                    <a:round/>
                    <a:headEnd/>
                    <a:tailEnd/>
                  </a:ln>
                </p:spPr>
                <p:txBody>
                  <a:bodyPr/>
                  <a:lstStyle/>
                  <a:p>
                    <a:endParaRPr lang="fr-FR"/>
                  </a:p>
                </p:txBody>
              </p:sp>
              <p:sp>
                <p:nvSpPr>
                  <p:cNvPr id="53417" name="Freeform 267"/>
                  <p:cNvSpPr>
                    <a:spLocks/>
                  </p:cNvSpPr>
                  <p:nvPr/>
                </p:nvSpPr>
                <p:spPr bwMode="auto">
                  <a:xfrm>
                    <a:off x="3078" y="1399"/>
                    <a:ext cx="23" cy="86"/>
                  </a:xfrm>
                  <a:custGeom>
                    <a:avLst/>
                    <a:gdLst>
                      <a:gd name="T0" fmla="*/ 0 w 92"/>
                      <a:gd name="T1" fmla="*/ 1 h 256"/>
                      <a:gd name="T2" fmla="*/ 0 w 92"/>
                      <a:gd name="T3" fmla="*/ 3 h 256"/>
                      <a:gd name="T4" fmla="*/ 0 w 92"/>
                      <a:gd name="T5" fmla="*/ 3 h 256"/>
                      <a:gd name="T6" fmla="*/ 0 w 92"/>
                      <a:gd name="T7" fmla="*/ 0 h 256"/>
                      <a:gd name="T8" fmla="*/ 0 w 92"/>
                      <a:gd name="T9" fmla="*/ 1 h 256"/>
                      <a:gd name="T10" fmla="*/ 0 60000 65536"/>
                      <a:gd name="T11" fmla="*/ 0 60000 65536"/>
                      <a:gd name="T12" fmla="*/ 0 60000 65536"/>
                      <a:gd name="T13" fmla="*/ 0 60000 65536"/>
                      <a:gd name="T14" fmla="*/ 0 60000 65536"/>
                      <a:gd name="T15" fmla="*/ 0 w 92"/>
                      <a:gd name="T16" fmla="*/ 0 h 256"/>
                      <a:gd name="T17" fmla="*/ 92 w 92"/>
                      <a:gd name="T18" fmla="*/ 256 h 256"/>
                    </a:gdLst>
                    <a:ahLst/>
                    <a:cxnLst>
                      <a:cxn ang="T10">
                        <a:pos x="T0" y="T1"/>
                      </a:cxn>
                      <a:cxn ang="T11">
                        <a:pos x="T2" y="T3"/>
                      </a:cxn>
                      <a:cxn ang="T12">
                        <a:pos x="T4" y="T5"/>
                      </a:cxn>
                      <a:cxn ang="T13">
                        <a:pos x="T6" y="T7"/>
                      </a:cxn>
                      <a:cxn ang="T14">
                        <a:pos x="T8" y="T9"/>
                      </a:cxn>
                    </a:cxnLst>
                    <a:rect l="T15" t="T16" r="T17" b="T18"/>
                    <a:pathLst>
                      <a:path w="92" h="256">
                        <a:moveTo>
                          <a:pt x="0" y="51"/>
                        </a:moveTo>
                        <a:lnTo>
                          <a:pt x="0" y="233"/>
                        </a:lnTo>
                        <a:lnTo>
                          <a:pt x="92" y="256"/>
                        </a:lnTo>
                        <a:lnTo>
                          <a:pt x="92" y="0"/>
                        </a:lnTo>
                        <a:lnTo>
                          <a:pt x="0" y="51"/>
                        </a:lnTo>
                        <a:close/>
                      </a:path>
                    </a:pathLst>
                  </a:custGeom>
                  <a:solidFill>
                    <a:srgbClr val="C0C0C0"/>
                  </a:solidFill>
                  <a:ln w="3175">
                    <a:solidFill>
                      <a:srgbClr val="000000"/>
                    </a:solidFill>
                    <a:round/>
                    <a:headEnd/>
                    <a:tailEnd/>
                  </a:ln>
                </p:spPr>
                <p:txBody>
                  <a:bodyPr/>
                  <a:lstStyle/>
                  <a:p>
                    <a:endParaRPr lang="fr-FR"/>
                  </a:p>
                </p:txBody>
              </p:sp>
              <p:sp>
                <p:nvSpPr>
                  <p:cNvPr id="53418" name="Freeform 268"/>
                  <p:cNvSpPr>
                    <a:spLocks/>
                  </p:cNvSpPr>
                  <p:nvPr/>
                </p:nvSpPr>
                <p:spPr bwMode="auto">
                  <a:xfrm>
                    <a:off x="3067" y="1392"/>
                    <a:ext cx="23" cy="85"/>
                  </a:xfrm>
                  <a:custGeom>
                    <a:avLst/>
                    <a:gdLst>
                      <a:gd name="T0" fmla="*/ 0 w 94"/>
                      <a:gd name="T1" fmla="*/ 1 h 255"/>
                      <a:gd name="T2" fmla="*/ 0 w 94"/>
                      <a:gd name="T3" fmla="*/ 3 h 255"/>
                      <a:gd name="T4" fmla="*/ 0 w 94"/>
                      <a:gd name="T5" fmla="*/ 3 h 255"/>
                      <a:gd name="T6" fmla="*/ 0 w 94"/>
                      <a:gd name="T7" fmla="*/ 0 h 255"/>
                      <a:gd name="T8" fmla="*/ 0 w 94"/>
                      <a:gd name="T9" fmla="*/ 1 h 255"/>
                      <a:gd name="T10" fmla="*/ 0 60000 65536"/>
                      <a:gd name="T11" fmla="*/ 0 60000 65536"/>
                      <a:gd name="T12" fmla="*/ 0 60000 65536"/>
                      <a:gd name="T13" fmla="*/ 0 60000 65536"/>
                      <a:gd name="T14" fmla="*/ 0 60000 65536"/>
                      <a:gd name="T15" fmla="*/ 0 w 94"/>
                      <a:gd name="T16" fmla="*/ 0 h 255"/>
                      <a:gd name="T17" fmla="*/ 94 w 94"/>
                      <a:gd name="T18" fmla="*/ 255 h 255"/>
                    </a:gdLst>
                    <a:ahLst/>
                    <a:cxnLst>
                      <a:cxn ang="T10">
                        <a:pos x="T0" y="T1"/>
                      </a:cxn>
                      <a:cxn ang="T11">
                        <a:pos x="T2" y="T3"/>
                      </a:cxn>
                      <a:cxn ang="T12">
                        <a:pos x="T4" y="T5"/>
                      </a:cxn>
                      <a:cxn ang="T13">
                        <a:pos x="T6" y="T7"/>
                      </a:cxn>
                      <a:cxn ang="T14">
                        <a:pos x="T8" y="T9"/>
                      </a:cxn>
                    </a:cxnLst>
                    <a:rect l="T15" t="T16" r="T17" b="T18"/>
                    <a:pathLst>
                      <a:path w="94" h="255">
                        <a:moveTo>
                          <a:pt x="0" y="49"/>
                        </a:moveTo>
                        <a:lnTo>
                          <a:pt x="0" y="232"/>
                        </a:lnTo>
                        <a:lnTo>
                          <a:pt x="94" y="255"/>
                        </a:lnTo>
                        <a:lnTo>
                          <a:pt x="94" y="0"/>
                        </a:lnTo>
                        <a:lnTo>
                          <a:pt x="0" y="49"/>
                        </a:lnTo>
                        <a:close/>
                      </a:path>
                    </a:pathLst>
                  </a:custGeom>
                  <a:solidFill>
                    <a:srgbClr val="C0C0C0"/>
                  </a:solidFill>
                  <a:ln w="3175">
                    <a:solidFill>
                      <a:srgbClr val="000000"/>
                    </a:solidFill>
                    <a:round/>
                    <a:headEnd/>
                    <a:tailEnd/>
                  </a:ln>
                </p:spPr>
                <p:txBody>
                  <a:bodyPr/>
                  <a:lstStyle/>
                  <a:p>
                    <a:endParaRPr lang="fr-FR"/>
                  </a:p>
                </p:txBody>
              </p:sp>
            </p:grpSp>
            <p:sp>
              <p:nvSpPr>
                <p:cNvPr id="53402" name="Freeform 269"/>
                <p:cNvSpPr>
                  <a:spLocks/>
                </p:cNvSpPr>
                <p:nvPr/>
              </p:nvSpPr>
              <p:spPr bwMode="auto">
                <a:xfrm>
                  <a:off x="3065" y="1441"/>
                  <a:ext cx="225" cy="166"/>
                </a:xfrm>
                <a:custGeom>
                  <a:avLst/>
                  <a:gdLst>
                    <a:gd name="T0" fmla="*/ 0 w 897"/>
                    <a:gd name="T1" fmla="*/ 0 h 499"/>
                    <a:gd name="T2" fmla="*/ 4 w 897"/>
                    <a:gd name="T3" fmla="*/ 5 h 499"/>
                    <a:gd name="T4" fmla="*/ 4 w 897"/>
                    <a:gd name="T5" fmla="*/ 6 h 499"/>
                    <a:gd name="T6" fmla="*/ 0 w 897"/>
                    <a:gd name="T7" fmla="*/ 2 h 499"/>
                    <a:gd name="T8" fmla="*/ 0 w 897"/>
                    <a:gd name="T9" fmla="*/ 0 h 499"/>
                    <a:gd name="T10" fmla="*/ 0 60000 65536"/>
                    <a:gd name="T11" fmla="*/ 0 60000 65536"/>
                    <a:gd name="T12" fmla="*/ 0 60000 65536"/>
                    <a:gd name="T13" fmla="*/ 0 60000 65536"/>
                    <a:gd name="T14" fmla="*/ 0 60000 65536"/>
                    <a:gd name="T15" fmla="*/ 0 w 897"/>
                    <a:gd name="T16" fmla="*/ 0 h 499"/>
                    <a:gd name="T17" fmla="*/ 897 w 897"/>
                    <a:gd name="T18" fmla="*/ 499 h 499"/>
                  </a:gdLst>
                  <a:ahLst/>
                  <a:cxnLst>
                    <a:cxn ang="T10">
                      <a:pos x="T0" y="T1"/>
                    </a:cxn>
                    <a:cxn ang="T11">
                      <a:pos x="T2" y="T3"/>
                    </a:cxn>
                    <a:cxn ang="T12">
                      <a:pos x="T4" y="T5"/>
                    </a:cxn>
                    <a:cxn ang="T13">
                      <a:pos x="T6" y="T7"/>
                    </a:cxn>
                    <a:cxn ang="T14">
                      <a:pos x="T8" y="T9"/>
                    </a:cxn>
                  </a:cxnLst>
                  <a:rect l="T15" t="T16" r="T17" b="T18"/>
                  <a:pathLst>
                    <a:path w="897" h="499">
                      <a:moveTo>
                        <a:pt x="0" y="0"/>
                      </a:moveTo>
                      <a:lnTo>
                        <a:pt x="897" y="396"/>
                      </a:lnTo>
                      <a:lnTo>
                        <a:pt x="897" y="499"/>
                      </a:lnTo>
                      <a:lnTo>
                        <a:pt x="0" y="177"/>
                      </a:lnTo>
                      <a:lnTo>
                        <a:pt x="0" y="0"/>
                      </a:lnTo>
                      <a:close/>
                    </a:path>
                  </a:pathLst>
                </a:custGeom>
                <a:solidFill>
                  <a:srgbClr val="9F9F9F"/>
                </a:solidFill>
                <a:ln w="9525">
                  <a:noFill/>
                  <a:round/>
                  <a:headEnd/>
                  <a:tailEnd/>
                </a:ln>
              </p:spPr>
              <p:txBody>
                <a:bodyPr/>
                <a:lstStyle/>
                <a:p>
                  <a:endParaRPr lang="fr-FR"/>
                </a:p>
              </p:txBody>
            </p:sp>
            <p:sp>
              <p:nvSpPr>
                <p:cNvPr id="53403" name="Freeform 270"/>
                <p:cNvSpPr>
                  <a:spLocks/>
                </p:cNvSpPr>
                <p:nvPr/>
              </p:nvSpPr>
              <p:spPr bwMode="auto">
                <a:xfrm>
                  <a:off x="3065" y="1585"/>
                  <a:ext cx="215" cy="113"/>
                </a:xfrm>
                <a:custGeom>
                  <a:avLst/>
                  <a:gdLst>
                    <a:gd name="T0" fmla="*/ 0 w 859"/>
                    <a:gd name="T1" fmla="*/ 0 h 338"/>
                    <a:gd name="T2" fmla="*/ 4 w 859"/>
                    <a:gd name="T3" fmla="*/ 3 h 338"/>
                    <a:gd name="T4" fmla="*/ 4 w 859"/>
                    <a:gd name="T5" fmla="*/ 4 h 338"/>
                    <a:gd name="T6" fmla="*/ 0 w 859"/>
                    <a:gd name="T7" fmla="*/ 3 h 338"/>
                    <a:gd name="T8" fmla="*/ 0 w 859"/>
                    <a:gd name="T9" fmla="*/ 0 h 338"/>
                    <a:gd name="T10" fmla="*/ 0 60000 65536"/>
                    <a:gd name="T11" fmla="*/ 0 60000 65536"/>
                    <a:gd name="T12" fmla="*/ 0 60000 65536"/>
                    <a:gd name="T13" fmla="*/ 0 60000 65536"/>
                    <a:gd name="T14" fmla="*/ 0 60000 65536"/>
                    <a:gd name="T15" fmla="*/ 0 w 859"/>
                    <a:gd name="T16" fmla="*/ 0 h 338"/>
                    <a:gd name="T17" fmla="*/ 859 w 859"/>
                    <a:gd name="T18" fmla="*/ 338 h 338"/>
                  </a:gdLst>
                  <a:ahLst/>
                  <a:cxnLst>
                    <a:cxn ang="T10">
                      <a:pos x="T0" y="T1"/>
                    </a:cxn>
                    <a:cxn ang="T11">
                      <a:pos x="T2" y="T3"/>
                    </a:cxn>
                    <a:cxn ang="T12">
                      <a:pos x="T4" y="T5"/>
                    </a:cxn>
                    <a:cxn ang="T13">
                      <a:pos x="T6" y="T7"/>
                    </a:cxn>
                    <a:cxn ang="T14">
                      <a:pos x="T8" y="T9"/>
                    </a:cxn>
                  </a:cxnLst>
                  <a:rect l="T15" t="T16" r="T17" b="T18"/>
                  <a:pathLst>
                    <a:path w="859" h="338">
                      <a:moveTo>
                        <a:pt x="0" y="0"/>
                      </a:moveTo>
                      <a:lnTo>
                        <a:pt x="859" y="219"/>
                      </a:lnTo>
                      <a:lnTo>
                        <a:pt x="859" y="338"/>
                      </a:lnTo>
                      <a:lnTo>
                        <a:pt x="0" y="216"/>
                      </a:lnTo>
                      <a:lnTo>
                        <a:pt x="0" y="0"/>
                      </a:lnTo>
                      <a:close/>
                    </a:path>
                  </a:pathLst>
                </a:custGeom>
                <a:solidFill>
                  <a:srgbClr val="9F9F9F"/>
                </a:solidFill>
                <a:ln w="9525">
                  <a:noFill/>
                  <a:round/>
                  <a:headEnd/>
                  <a:tailEnd/>
                </a:ln>
              </p:spPr>
              <p:txBody>
                <a:bodyPr/>
                <a:lstStyle/>
                <a:p>
                  <a:endParaRPr lang="fr-FR"/>
                </a:p>
              </p:txBody>
            </p:sp>
          </p:grpSp>
          <p:grpSp>
            <p:nvGrpSpPr>
              <p:cNvPr id="53376" name="Group 271"/>
              <p:cNvGrpSpPr>
                <a:grpSpLocks/>
              </p:cNvGrpSpPr>
              <p:nvPr/>
            </p:nvGrpSpPr>
            <p:grpSpPr bwMode="auto">
              <a:xfrm>
                <a:off x="2296" y="1211"/>
                <a:ext cx="630" cy="589"/>
                <a:chOff x="2296" y="1211"/>
                <a:chExt cx="630" cy="589"/>
              </a:xfrm>
            </p:grpSpPr>
            <p:grpSp>
              <p:nvGrpSpPr>
                <p:cNvPr id="53377" name="Group 272"/>
                <p:cNvGrpSpPr>
                  <a:grpSpLocks/>
                </p:cNvGrpSpPr>
                <p:nvPr/>
              </p:nvGrpSpPr>
              <p:grpSpPr bwMode="auto">
                <a:xfrm>
                  <a:off x="2549" y="1340"/>
                  <a:ext cx="104" cy="460"/>
                  <a:chOff x="2549" y="1340"/>
                  <a:chExt cx="104" cy="460"/>
                </a:xfrm>
              </p:grpSpPr>
              <p:sp>
                <p:nvSpPr>
                  <p:cNvPr id="53393" name="Freeform 273"/>
                  <p:cNvSpPr>
                    <a:spLocks/>
                  </p:cNvSpPr>
                  <p:nvPr/>
                </p:nvSpPr>
                <p:spPr bwMode="auto">
                  <a:xfrm>
                    <a:off x="2557" y="1340"/>
                    <a:ext cx="96" cy="460"/>
                  </a:xfrm>
                  <a:custGeom>
                    <a:avLst/>
                    <a:gdLst>
                      <a:gd name="T0" fmla="*/ 2 w 384"/>
                      <a:gd name="T1" fmla="*/ 1 h 1380"/>
                      <a:gd name="T2" fmla="*/ 1 w 384"/>
                      <a:gd name="T3" fmla="*/ 0 h 1380"/>
                      <a:gd name="T4" fmla="*/ 1 w 384"/>
                      <a:gd name="T5" fmla="*/ 0 h 1380"/>
                      <a:gd name="T6" fmla="*/ 1 w 384"/>
                      <a:gd name="T7" fmla="*/ 0 h 1380"/>
                      <a:gd name="T8" fmla="*/ 0 w 384"/>
                      <a:gd name="T9" fmla="*/ 1 h 1380"/>
                      <a:gd name="T10" fmla="*/ 0 w 384"/>
                      <a:gd name="T11" fmla="*/ 1 h 1380"/>
                      <a:gd name="T12" fmla="*/ 0 w 384"/>
                      <a:gd name="T13" fmla="*/ 17 h 1380"/>
                      <a:gd name="T14" fmla="*/ 0 w 384"/>
                      <a:gd name="T15" fmla="*/ 16 h 1380"/>
                      <a:gd name="T16" fmla="*/ 1 w 384"/>
                      <a:gd name="T17" fmla="*/ 16 h 1380"/>
                      <a:gd name="T18" fmla="*/ 1 w 384"/>
                      <a:gd name="T19" fmla="*/ 17 h 1380"/>
                      <a:gd name="T20" fmla="*/ 1 w 384"/>
                      <a:gd name="T21" fmla="*/ 17 h 1380"/>
                      <a:gd name="T22" fmla="*/ 1 w 384"/>
                      <a:gd name="T23" fmla="*/ 17 h 1380"/>
                      <a:gd name="T24" fmla="*/ 1 w 384"/>
                      <a:gd name="T25" fmla="*/ 2 h 1380"/>
                      <a:gd name="T26" fmla="*/ 2 w 384"/>
                      <a:gd name="T27" fmla="*/ 1 h 1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4"/>
                      <a:gd name="T43" fmla="*/ 0 h 1380"/>
                      <a:gd name="T44" fmla="*/ 384 w 384"/>
                      <a:gd name="T45" fmla="*/ 1380 h 1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4" h="1380">
                        <a:moveTo>
                          <a:pt x="384" y="119"/>
                        </a:moveTo>
                        <a:lnTo>
                          <a:pt x="178" y="0"/>
                        </a:lnTo>
                        <a:lnTo>
                          <a:pt x="153" y="0"/>
                        </a:lnTo>
                        <a:lnTo>
                          <a:pt x="110" y="6"/>
                        </a:lnTo>
                        <a:lnTo>
                          <a:pt x="39" y="76"/>
                        </a:lnTo>
                        <a:lnTo>
                          <a:pt x="0" y="54"/>
                        </a:lnTo>
                        <a:lnTo>
                          <a:pt x="0" y="1377"/>
                        </a:lnTo>
                        <a:lnTo>
                          <a:pt x="58" y="1322"/>
                        </a:lnTo>
                        <a:lnTo>
                          <a:pt x="105" y="1322"/>
                        </a:lnTo>
                        <a:lnTo>
                          <a:pt x="105" y="1380"/>
                        </a:lnTo>
                        <a:lnTo>
                          <a:pt x="154" y="1380"/>
                        </a:lnTo>
                        <a:lnTo>
                          <a:pt x="187" y="1350"/>
                        </a:lnTo>
                        <a:lnTo>
                          <a:pt x="187" y="183"/>
                        </a:lnTo>
                        <a:lnTo>
                          <a:pt x="384" y="119"/>
                        </a:lnTo>
                        <a:close/>
                      </a:path>
                    </a:pathLst>
                  </a:custGeom>
                  <a:solidFill>
                    <a:srgbClr val="FFFFFF"/>
                  </a:solidFill>
                  <a:ln w="9525">
                    <a:noFill/>
                    <a:round/>
                    <a:headEnd/>
                    <a:tailEnd/>
                  </a:ln>
                </p:spPr>
                <p:txBody>
                  <a:bodyPr/>
                  <a:lstStyle/>
                  <a:p>
                    <a:endParaRPr lang="fr-FR"/>
                  </a:p>
                </p:txBody>
              </p:sp>
              <p:sp>
                <p:nvSpPr>
                  <p:cNvPr id="53394" name="Freeform 274"/>
                  <p:cNvSpPr>
                    <a:spLocks/>
                  </p:cNvSpPr>
                  <p:nvPr/>
                </p:nvSpPr>
                <p:spPr bwMode="auto">
                  <a:xfrm>
                    <a:off x="2549" y="1358"/>
                    <a:ext cx="8" cy="441"/>
                  </a:xfrm>
                  <a:custGeom>
                    <a:avLst/>
                    <a:gdLst>
                      <a:gd name="T0" fmla="*/ 0 w 33"/>
                      <a:gd name="T1" fmla="*/ 0 h 1324"/>
                      <a:gd name="T2" fmla="*/ 0 w 33"/>
                      <a:gd name="T3" fmla="*/ 16 h 1324"/>
                      <a:gd name="T4" fmla="*/ 0 w 33"/>
                      <a:gd name="T5" fmla="*/ 16 h 1324"/>
                      <a:gd name="T6" fmla="*/ 0 w 33"/>
                      <a:gd name="T7" fmla="*/ 0 h 1324"/>
                      <a:gd name="T8" fmla="*/ 0 w 33"/>
                      <a:gd name="T9" fmla="*/ 0 h 1324"/>
                      <a:gd name="T10" fmla="*/ 0 60000 65536"/>
                      <a:gd name="T11" fmla="*/ 0 60000 65536"/>
                      <a:gd name="T12" fmla="*/ 0 60000 65536"/>
                      <a:gd name="T13" fmla="*/ 0 60000 65536"/>
                      <a:gd name="T14" fmla="*/ 0 60000 65536"/>
                      <a:gd name="T15" fmla="*/ 0 w 33"/>
                      <a:gd name="T16" fmla="*/ 0 h 1324"/>
                      <a:gd name="T17" fmla="*/ 33 w 33"/>
                      <a:gd name="T18" fmla="*/ 1324 h 1324"/>
                    </a:gdLst>
                    <a:ahLst/>
                    <a:cxnLst>
                      <a:cxn ang="T10">
                        <a:pos x="T0" y="T1"/>
                      </a:cxn>
                      <a:cxn ang="T11">
                        <a:pos x="T2" y="T3"/>
                      </a:cxn>
                      <a:cxn ang="T12">
                        <a:pos x="T4" y="T5"/>
                      </a:cxn>
                      <a:cxn ang="T13">
                        <a:pos x="T6" y="T7"/>
                      </a:cxn>
                      <a:cxn ang="T14">
                        <a:pos x="T8" y="T9"/>
                      </a:cxn>
                    </a:cxnLst>
                    <a:rect l="T15" t="T16" r="T17" b="T18"/>
                    <a:pathLst>
                      <a:path w="33" h="1324">
                        <a:moveTo>
                          <a:pt x="33" y="0"/>
                        </a:moveTo>
                        <a:lnTo>
                          <a:pt x="33" y="1324"/>
                        </a:lnTo>
                        <a:lnTo>
                          <a:pt x="0" y="1324"/>
                        </a:lnTo>
                        <a:lnTo>
                          <a:pt x="0" y="10"/>
                        </a:lnTo>
                        <a:lnTo>
                          <a:pt x="33" y="0"/>
                        </a:lnTo>
                        <a:close/>
                      </a:path>
                    </a:pathLst>
                  </a:custGeom>
                  <a:solidFill>
                    <a:srgbClr val="C0C0C0"/>
                  </a:solidFill>
                  <a:ln w="9525">
                    <a:noFill/>
                    <a:round/>
                    <a:headEnd/>
                    <a:tailEnd/>
                  </a:ln>
                </p:spPr>
                <p:txBody>
                  <a:bodyPr/>
                  <a:lstStyle/>
                  <a:p>
                    <a:endParaRPr lang="fr-FR"/>
                  </a:p>
                </p:txBody>
              </p:sp>
              <p:sp>
                <p:nvSpPr>
                  <p:cNvPr id="53395" name="Freeform 275"/>
                  <p:cNvSpPr>
                    <a:spLocks/>
                  </p:cNvSpPr>
                  <p:nvPr/>
                </p:nvSpPr>
                <p:spPr bwMode="auto">
                  <a:xfrm>
                    <a:off x="2583" y="1340"/>
                    <a:ext cx="12" cy="460"/>
                  </a:xfrm>
                  <a:custGeom>
                    <a:avLst/>
                    <a:gdLst>
                      <a:gd name="T0" fmla="*/ 0 w 48"/>
                      <a:gd name="T1" fmla="*/ 0 h 1380"/>
                      <a:gd name="T2" fmla="*/ 0 w 48"/>
                      <a:gd name="T3" fmla="*/ 0 h 1380"/>
                      <a:gd name="T4" fmla="*/ 0 w 48"/>
                      <a:gd name="T5" fmla="*/ 17 h 1380"/>
                      <a:gd name="T6" fmla="*/ 0 w 48"/>
                      <a:gd name="T7" fmla="*/ 17 h 1380"/>
                      <a:gd name="T8" fmla="*/ 0 w 48"/>
                      <a:gd name="T9" fmla="*/ 0 h 1380"/>
                      <a:gd name="T10" fmla="*/ 0 60000 65536"/>
                      <a:gd name="T11" fmla="*/ 0 60000 65536"/>
                      <a:gd name="T12" fmla="*/ 0 60000 65536"/>
                      <a:gd name="T13" fmla="*/ 0 60000 65536"/>
                      <a:gd name="T14" fmla="*/ 0 60000 65536"/>
                      <a:gd name="T15" fmla="*/ 0 w 48"/>
                      <a:gd name="T16" fmla="*/ 0 h 1380"/>
                      <a:gd name="T17" fmla="*/ 48 w 48"/>
                      <a:gd name="T18" fmla="*/ 1380 h 1380"/>
                    </a:gdLst>
                    <a:ahLst/>
                    <a:cxnLst>
                      <a:cxn ang="T10">
                        <a:pos x="T0" y="T1"/>
                      </a:cxn>
                      <a:cxn ang="T11">
                        <a:pos x="T2" y="T3"/>
                      </a:cxn>
                      <a:cxn ang="T12">
                        <a:pos x="T4" y="T5"/>
                      </a:cxn>
                      <a:cxn ang="T13">
                        <a:pos x="T6" y="T7"/>
                      </a:cxn>
                      <a:cxn ang="T14">
                        <a:pos x="T8" y="T9"/>
                      </a:cxn>
                    </a:cxnLst>
                    <a:rect l="T15" t="T16" r="T17" b="T18"/>
                    <a:pathLst>
                      <a:path w="48" h="1380">
                        <a:moveTo>
                          <a:pt x="0" y="6"/>
                        </a:moveTo>
                        <a:lnTo>
                          <a:pt x="48" y="0"/>
                        </a:lnTo>
                        <a:lnTo>
                          <a:pt x="48" y="1380"/>
                        </a:lnTo>
                        <a:lnTo>
                          <a:pt x="0" y="1380"/>
                        </a:lnTo>
                        <a:lnTo>
                          <a:pt x="0" y="6"/>
                        </a:lnTo>
                        <a:close/>
                      </a:path>
                    </a:pathLst>
                  </a:custGeom>
                  <a:solidFill>
                    <a:srgbClr val="C0C0C0"/>
                  </a:solidFill>
                  <a:ln w="9525">
                    <a:noFill/>
                    <a:round/>
                    <a:headEnd/>
                    <a:tailEnd/>
                  </a:ln>
                </p:spPr>
                <p:txBody>
                  <a:bodyPr/>
                  <a:lstStyle/>
                  <a:p>
                    <a:endParaRPr lang="fr-FR"/>
                  </a:p>
                </p:txBody>
              </p:sp>
              <p:sp>
                <p:nvSpPr>
                  <p:cNvPr id="53396" name="Freeform 276"/>
                  <p:cNvSpPr>
                    <a:spLocks/>
                  </p:cNvSpPr>
                  <p:nvPr/>
                </p:nvSpPr>
                <p:spPr bwMode="auto">
                  <a:xfrm>
                    <a:off x="2567" y="1351"/>
                    <a:ext cx="16" cy="435"/>
                  </a:xfrm>
                  <a:custGeom>
                    <a:avLst/>
                    <a:gdLst>
                      <a:gd name="T0" fmla="*/ 0 w 66"/>
                      <a:gd name="T1" fmla="*/ 16 h 1305"/>
                      <a:gd name="T2" fmla="*/ 0 w 66"/>
                      <a:gd name="T3" fmla="*/ 1 h 1305"/>
                      <a:gd name="T4" fmla="*/ 0 w 66"/>
                      <a:gd name="T5" fmla="*/ 0 h 1305"/>
                      <a:gd name="T6" fmla="*/ 0 w 66"/>
                      <a:gd name="T7" fmla="*/ 16 h 1305"/>
                      <a:gd name="T8" fmla="*/ 0 w 66"/>
                      <a:gd name="T9" fmla="*/ 16 h 1305"/>
                      <a:gd name="T10" fmla="*/ 0 60000 65536"/>
                      <a:gd name="T11" fmla="*/ 0 60000 65536"/>
                      <a:gd name="T12" fmla="*/ 0 60000 65536"/>
                      <a:gd name="T13" fmla="*/ 0 60000 65536"/>
                      <a:gd name="T14" fmla="*/ 0 60000 65536"/>
                      <a:gd name="T15" fmla="*/ 0 w 66"/>
                      <a:gd name="T16" fmla="*/ 0 h 1305"/>
                      <a:gd name="T17" fmla="*/ 66 w 66"/>
                      <a:gd name="T18" fmla="*/ 1305 h 1305"/>
                    </a:gdLst>
                    <a:ahLst/>
                    <a:cxnLst>
                      <a:cxn ang="T10">
                        <a:pos x="T0" y="T1"/>
                      </a:cxn>
                      <a:cxn ang="T11">
                        <a:pos x="T2" y="T3"/>
                      </a:cxn>
                      <a:cxn ang="T12">
                        <a:pos x="T4" y="T5"/>
                      </a:cxn>
                      <a:cxn ang="T13">
                        <a:pos x="T6" y="T7"/>
                      </a:cxn>
                      <a:cxn ang="T14">
                        <a:pos x="T8" y="T9"/>
                      </a:cxn>
                    </a:cxnLst>
                    <a:rect l="T15" t="T16" r="T17" b="T18"/>
                    <a:pathLst>
                      <a:path w="66" h="1305">
                        <a:moveTo>
                          <a:pt x="0" y="1305"/>
                        </a:moveTo>
                        <a:lnTo>
                          <a:pt x="0" y="64"/>
                        </a:lnTo>
                        <a:lnTo>
                          <a:pt x="66" y="0"/>
                        </a:lnTo>
                        <a:lnTo>
                          <a:pt x="66" y="1305"/>
                        </a:lnTo>
                        <a:lnTo>
                          <a:pt x="0" y="1305"/>
                        </a:lnTo>
                        <a:close/>
                      </a:path>
                    </a:pathLst>
                  </a:custGeom>
                  <a:solidFill>
                    <a:srgbClr val="000000"/>
                  </a:solidFill>
                  <a:ln w="9525">
                    <a:noFill/>
                    <a:round/>
                    <a:headEnd/>
                    <a:tailEnd/>
                  </a:ln>
                </p:spPr>
                <p:txBody>
                  <a:bodyPr/>
                  <a:lstStyle/>
                  <a:p>
                    <a:endParaRPr lang="fr-FR"/>
                  </a:p>
                </p:txBody>
              </p:sp>
            </p:grpSp>
            <p:grpSp>
              <p:nvGrpSpPr>
                <p:cNvPr id="53378" name="Group 277"/>
                <p:cNvGrpSpPr>
                  <a:grpSpLocks/>
                </p:cNvGrpSpPr>
                <p:nvPr/>
              </p:nvGrpSpPr>
              <p:grpSpPr bwMode="auto">
                <a:xfrm>
                  <a:off x="2795" y="1211"/>
                  <a:ext cx="131" cy="587"/>
                  <a:chOff x="2795" y="1211"/>
                  <a:chExt cx="131" cy="587"/>
                </a:xfrm>
              </p:grpSpPr>
              <p:sp>
                <p:nvSpPr>
                  <p:cNvPr id="53389" name="Freeform 278"/>
                  <p:cNvSpPr>
                    <a:spLocks/>
                  </p:cNvSpPr>
                  <p:nvPr/>
                </p:nvSpPr>
                <p:spPr bwMode="auto">
                  <a:xfrm>
                    <a:off x="2804" y="1211"/>
                    <a:ext cx="122" cy="587"/>
                  </a:xfrm>
                  <a:custGeom>
                    <a:avLst/>
                    <a:gdLst>
                      <a:gd name="T0" fmla="*/ 2 w 489"/>
                      <a:gd name="T1" fmla="*/ 2 h 1761"/>
                      <a:gd name="T2" fmla="*/ 1 w 489"/>
                      <a:gd name="T3" fmla="*/ 0 h 1761"/>
                      <a:gd name="T4" fmla="*/ 1 w 489"/>
                      <a:gd name="T5" fmla="*/ 0 h 1761"/>
                      <a:gd name="T6" fmla="*/ 0 w 489"/>
                      <a:gd name="T7" fmla="*/ 0 h 1761"/>
                      <a:gd name="T8" fmla="*/ 0 w 489"/>
                      <a:gd name="T9" fmla="*/ 1 h 1761"/>
                      <a:gd name="T10" fmla="*/ 0 w 489"/>
                      <a:gd name="T11" fmla="*/ 1 h 1761"/>
                      <a:gd name="T12" fmla="*/ 0 w 489"/>
                      <a:gd name="T13" fmla="*/ 22 h 1761"/>
                      <a:gd name="T14" fmla="*/ 0 w 489"/>
                      <a:gd name="T15" fmla="*/ 21 h 1761"/>
                      <a:gd name="T16" fmla="*/ 0 w 489"/>
                      <a:gd name="T17" fmla="*/ 21 h 1761"/>
                      <a:gd name="T18" fmla="*/ 0 w 489"/>
                      <a:gd name="T19" fmla="*/ 22 h 1761"/>
                      <a:gd name="T20" fmla="*/ 1 w 489"/>
                      <a:gd name="T21" fmla="*/ 22 h 1761"/>
                      <a:gd name="T22" fmla="*/ 1 w 489"/>
                      <a:gd name="T23" fmla="*/ 21 h 1761"/>
                      <a:gd name="T24" fmla="*/ 1 w 489"/>
                      <a:gd name="T25" fmla="*/ 3 h 1761"/>
                      <a:gd name="T26" fmla="*/ 2 w 489"/>
                      <a:gd name="T27" fmla="*/ 2 h 17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9"/>
                      <a:gd name="T43" fmla="*/ 0 h 1761"/>
                      <a:gd name="T44" fmla="*/ 489 w 489"/>
                      <a:gd name="T45" fmla="*/ 1761 h 17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9" h="1761">
                        <a:moveTo>
                          <a:pt x="489" y="150"/>
                        </a:moveTo>
                        <a:lnTo>
                          <a:pt x="226" y="0"/>
                        </a:lnTo>
                        <a:lnTo>
                          <a:pt x="193" y="0"/>
                        </a:lnTo>
                        <a:lnTo>
                          <a:pt x="141" y="7"/>
                        </a:lnTo>
                        <a:lnTo>
                          <a:pt x="49" y="94"/>
                        </a:lnTo>
                        <a:lnTo>
                          <a:pt x="0" y="67"/>
                        </a:lnTo>
                        <a:lnTo>
                          <a:pt x="0" y="1755"/>
                        </a:lnTo>
                        <a:lnTo>
                          <a:pt x="74" y="1685"/>
                        </a:lnTo>
                        <a:lnTo>
                          <a:pt x="135" y="1685"/>
                        </a:lnTo>
                        <a:lnTo>
                          <a:pt x="135" y="1761"/>
                        </a:lnTo>
                        <a:lnTo>
                          <a:pt x="196" y="1761"/>
                        </a:lnTo>
                        <a:lnTo>
                          <a:pt x="238" y="1721"/>
                        </a:lnTo>
                        <a:lnTo>
                          <a:pt x="238" y="231"/>
                        </a:lnTo>
                        <a:lnTo>
                          <a:pt x="489" y="150"/>
                        </a:lnTo>
                        <a:close/>
                      </a:path>
                    </a:pathLst>
                  </a:custGeom>
                  <a:solidFill>
                    <a:srgbClr val="FFFFFF"/>
                  </a:solidFill>
                  <a:ln w="9525">
                    <a:noFill/>
                    <a:round/>
                    <a:headEnd/>
                    <a:tailEnd/>
                  </a:ln>
                </p:spPr>
                <p:txBody>
                  <a:bodyPr/>
                  <a:lstStyle/>
                  <a:p>
                    <a:endParaRPr lang="fr-FR"/>
                  </a:p>
                </p:txBody>
              </p:sp>
              <p:sp>
                <p:nvSpPr>
                  <p:cNvPr id="53390" name="Freeform 279"/>
                  <p:cNvSpPr>
                    <a:spLocks/>
                  </p:cNvSpPr>
                  <p:nvPr/>
                </p:nvSpPr>
                <p:spPr bwMode="auto">
                  <a:xfrm>
                    <a:off x="2795" y="1233"/>
                    <a:ext cx="10" cy="563"/>
                  </a:xfrm>
                  <a:custGeom>
                    <a:avLst/>
                    <a:gdLst>
                      <a:gd name="T0" fmla="*/ 0 w 39"/>
                      <a:gd name="T1" fmla="*/ 0 h 1690"/>
                      <a:gd name="T2" fmla="*/ 0 w 39"/>
                      <a:gd name="T3" fmla="*/ 21 h 1690"/>
                      <a:gd name="T4" fmla="*/ 0 w 39"/>
                      <a:gd name="T5" fmla="*/ 21 h 1690"/>
                      <a:gd name="T6" fmla="*/ 0 w 39"/>
                      <a:gd name="T7" fmla="*/ 0 h 1690"/>
                      <a:gd name="T8" fmla="*/ 0 w 39"/>
                      <a:gd name="T9" fmla="*/ 0 h 1690"/>
                      <a:gd name="T10" fmla="*/ 0 60000 65536"/>
                      <a:gd name="T11" fmla="*/ 0 60000 65536"/>
                      <a:gd name="T12" fmla="*/ 0 60000 65536"/>
                      <a:gd name="T13" fmla="*/ 0 60000 65536"/>
                      <a:gd name="T14" fmla="*/ 0 60000 65536"/>
                      <a:gd name="T15" fmla="*/ 0 w 39"/>
                      <a:gd name="T16" fmla="*/ 0 h 1690"/>
                      <a:gd name="T17" fmla="*/ 39 w 39"/>
                      <a:gd name="T18" fmla="*/ 1690 h 1690"/>
                    </a:gdLst>
                    <a:ahLst/>
                    <a:cxnLst>
                      <a:cxn ang="T10">
                        <a:pos x="T0" y="T1"/>
                      </a:cxn>
                      <a:cxn ang="T11">
                        <a:pos x="T2" y="T3"/>
                      </a:cxn>
                      <a:cxn ang="T12">
                        <a:pos x="T4" y="T5"/>
                      </a:cxn>
                      <a:cxn ang="T13">
                        <a:pos x="T6" y="T7"/>
                      </a:cxn>
                      <a:cxn ang="T14">
                        <a:pos x="T8" y="T9"/>
                      </a:cxn>
                    </a:cxnLst>
                    <a:rect l="T15" t="T16" r="T17" b="T18"/>
                    <a:pathLst>
                      <a:path w="39" h="1690">
                        <a:moveTo>
                          <a:pt x="39" y="0"/>
                        </a:moveTo>
                        <a:lnTo>
                          <a:pt x="39" y="1690"/>
                        </a:lnTo>
                        <a:lnTo>
                          <a:pt x="0" y="1690"/>
                        </a:lnTo>
                        <a:lnTo>
                          <a:pt x="0" y="12"/>
                        </a:lnTo>
                        <a:lnTo>
                          <a:pt x="39" y="0"/>
                        </a:lnTo>
                        <a:close/>
                      </a:path>
                    </a:pathLst>
                  </a:custGeom>
                  <a:solidFill>
                    <a:srgbClr val="C0C0C0"/>
                  </a:solidFill>
                  <a:ln w="9525">
                    <a:noFill/>
                    <a:round/>
                    <a:headEnd/>
                    <a:tailEnd/>
                  </a:ln>
                </p:spPr>
                <p:txBody>
                  <a:bodyPr/>
                  <a:lstStyle/>
                  <a:p>
                    <a:endParaRPr lang="fr-FR"/>
                  </a:p>
                </p:txBody>
              </p:sp>
              <p:sp>
                <p:nvSpPr>
                  <p:cNvPr id="53391" name="Freeform 280"/>
                  <p:cNvSpPr>
                    <a:spLocks/>
                  </p:cNvSpPr>
                  <p:nvPr/>
                </p:nvSpPr>
                <p:spPr bwMode="auto">
                  <a:xfrm>
                    <a:off x="2838" y="1211"/>
                    <a:ext cx="15" cy="587"/>
                  </a:xfrm>
                  <a:custGeom>
                    <a:avLst/>
                    <a:gdLst>
                      <a:gd name="T0" fmla="*/ 0 w 58"/>
                      <a:gd name="T1" fmla="*/ 0 h 1761"/>
                      <a:gd name="T2" fmla="*/ 0 w 58"/>
                      <a:gd name="T3" fmla="*/ 0 h 1761"/>
                      <a:gd name="T4" fmla="*/ 0 w 58"/>
                      <a:gd name="T5" fmla="*/ 22 h 1761"/>
                      <a:gd name="T6" fmla="*/ 0 w 58"/>
                      <a:gd name="T7" fmla="*/ 22 h 1761"/>
                      <a:gd name="T8" fmla="*/ 0 w 58"/>
                      <a:gd name="T9" fmla="*/ 0 h 1761"/>
                      <a:gd name="T10" fmla="*/ 0 60000 65536"/>
                      <a:gd name="T11" fmla="*/ 0 60000 65536"/>
                      <a:gd name="T12" fmla="*/ 0 60000 65536"/>
                      <a:gd name="T13" fmla="*/ 0 60000 65536"/>
                      <a:gd name="T14" fmla="*/ 0 60000 65536"/>
                      <a:gd name="T15" fmla="*/ 0 w 58"/>
                      <a:gd name="T16" fmla="*/ 0 h 1761"/>
                      <a:gd name="T17" fmla="*/ 58 w 58"/>
                      <a:gd name="T18" fmla="*/ 1761 h 1761"/>
                    </a:gdLst>
                    <a:ahLst/>
                    <a:cxnLst>
                      <a:cxn ang="T10">
                        <a:pos x="T0" y="T1"/>
                      </a:cxn>
                      <a:cxn ang="T11">
                        <a:pos x="T2" y="T3"/>
                      </a:cxn>
                      <a:cxn ang="T12">
                        <a:pos x="T4" y="T5"/>
                      </a:cxn>
                      <a:cxn ang="T13">
                        <a:pos x="T6" y="T7"/>
                      </a:cxn>
                      <a:cxn ang="T14">
                        <a:pos x="T8" y="T9"/>
                      </a:cxn>
                    </a:cxnLst>
                    <a:rect l="T15" t="T16" r="T17" b="T18"/>
                    <a:pathLst>
                      <a:path w="58" h="1761">
                        <a:moveTo>
                          <a:pt x="0" y="7"/>
                        </a:moveTo>
                        <a:lnTo>
                          <a:pt x="58" y="0"/>
                        </a:lnTo>
                        <a:lnTo>
                          <a:pt x="58" y="1761"/>
                        </a:lnTo>
                        <a:lnTo>
                          <a:pt x="0" y="1761"/>
                        </a:lnTo>
                        <a:lnTo>
                          <a:pt x="0" y="7"/>
                        </a:lnTo>
                        <a:close/>
                      </a:path>
                    </a:pathLst>
                  </a:custGeom>
                  <a:solidFill>
                    <a:srgbClr val="C0C0C0"/>
                  </a:solidFill>
                  <a:ln w="9525">
                    <a:noFill/>
                    <a:round/>
                    <a:headEnd/>
                    <a:tailEnd/>
                  </a:ln>
                </p:spPr>
                <p:txBody>
                  <a:bodyPr/>
                  <a:lstStyle/>
                  <a:p>
                    <a:endParaRPr lang="fr-FR"/>
                  </a:p>
                </p:txBody>
              </p:sp>
              <p:sp>
                <p:nvSpPr>
                  <p:cNvPr id="53392" name="Freeform 281"/>
                  <p:cNvSpPr>
                    <a:spLocks/>
                  </p:cNvSpPr>
                  <p:nvPr/>
                </p:nvSpPr>
                <p:spPr bwMode="auto">
                  <a:xfrm>
                    <a:off x="2816" y="1225"/>
                    <a:ext cx="22" cy="555"/>
                  </a:xfrm>
                  <a:custGeom>
                    <a:avLst/>
                    <a:gdLst>
                      <a:gd name="T0" fmla="*/ 0 w 86"/>
                      <a:gd name="T1" fmla="*/ 21 h 1664"/>
                      <a:gd name="T2" fmla="*/ 0 w 86"/>
                      <a:gd name="T3" fmla="*/ 1 h 1664"/>
                      <a:gd name="T4" fmla="*/ 1 w 86"/>
                      <a:gd name="T5" fmla="*/ 0 h 1664"/>
                      <a:gd name="T6" fmla="*/ 1 w 86"/>
                      <a:gd name="T7" fmla="*/ 21 h 1664"/>
                      <a:gd name="T8" fmla="*/ 0 w 86"/>
                      <a:gd name="T9" fmla="*/ 21 h 1664"/>
                      <a:gd name="T10" fmla="*/ 0 60000 65536"/>
                      <a:gd name="T11" fmla="*/ 0 60000 65536"/>
                      <a:gd name="T12" fmla="*/ 0 60000 65536"/>
                      <a:gd name="T13" fmla="*/ 0 60000 65536"/>
                      <a:gd name="T14" fmla="*/ 0 60000 65536"/>
                      <a:gd name="T15" fmla="*/ 0 w 86"/>
                      <a:gd name="T16" fmla="*/ 0 h 1664"/>
                      <a:gd name="T17" fmla="*/ 86 w 86"/>
                      <a:gd name="T18" fmla="*/ 1664 h 1664"/>
                    </a:gdLst>
                    <a:ahLst/>
                    <a:cxnLst>
                      <a:cxn ang="T10">
                        <a:pos x="T0" y="T1"/>
                      </a:cxn>
                      <a:cxn ang="T11">
                        <a:pos x="T2" y="T3"/>
                      </a:cxn>
                      <a:cxn ang="T12">
                        <a:pos x="T4" y="T5"/>
                      </a:cxn>
                      <a:cxn ang="T13">
                        <a:pos x="T6" y="T7"/>
                      </a:cxn>
                      <a:cxn ang="T14">
                        <a:pos x="T8" y="T9"/>
                      </a:cxn>
                    </a:cxnLst>
                    <a:rect l="T15" t="T16" r="T17" b="T18"/>
                    <a:pathLst>
                      <a:path w="86" h="1664">
                        <a:moveTo>
                          <a:pt x="0" y="1664"/>
                        </a:moveTo>
                        <a:lnTo>
                          <a:pt x="0" y="82"/>
                        </a:lnTo>
                        <a:lnTo>
                          <a:pt x="86" y="0"/>
                        </a:lnTo>
                        <a:lnTo>
                          <a:pt x="86" y="1664"/>
                        </a:lnTo>
                        <a:lnTo>
                          <a:pt x="0" y="1664"/>
                        </a:lnTo>
                        <a:close/>
                      </a:path>
                    </a:pathLst>
                  </a:custGeom>
                  <a:solidFill>
                    <a:srgbClr val="000000"/>
                  </a:solidFill>
                  <a:ln w="9525">
                    <a:noFill/>
                    <a:round/>
                    <a:headEnd/>
                    <a:tailEnd/>
                  </a:ln>
                </p:spPr>
                <p:txBody>
                  <a:bodyPr/>
                  <a:lstStyle/>
                  <a:p>
                    <a:endParaRPr lang="fr-FR"/>
                  </a:p>
                </p:txBody>
              </p:sp>
            </p:grpSp>
            <p:grpSp>
              <p:nvGrpSpPr>
                <p:cNvPr id="53379" name="Group 282"/>
                <p:cNvGrpSpPr>
                  <a:grpSpLocks/>
                </p:cNvGrpSpPr>
                <p:nvPr/>
              </p:nvGrpSpPr>
              <p:grpSpPr bwMode="auto">
                <a:xfrm>
                  <a:off x="2398" y="1423"/>
                  <a:ext cx="83" cy="369"/>
                  <a:chOff x="2398" y="1423"/>
                  <a:chExt cx="83" cy="369"/>
                </a:xfrm>
              </p:grpSpPr>
              <p:sp>
                <p:nvSpPr>
                  <p:cNvPr id="53385" name="Freeform 283"/>
                  <p:cNvSpPr>
                    <a:spLocks/>
                  </p:cNvSpPr>
                  <p:nvPr/>
                </p:nvSpPr>
                <p:spPr bwMode="auto">
                  <a:xfrm>
                    <a:off x="2404" y="1423"/>
                    <a:ext cx="77" cy="369"/>
                  </a:xfrm>
                  <a:custGeom>
                    <a:avLst/>
                    <a:gdLst>
                      <a:gd name="T0" fmla="*/ 1 w 305"/>
                      <a:gd name="T1" fmla="*/ 1 h 1108"/>
                      <a:gd name="T2" fmla="*/ 1 w 305"/>
                      <a:gd name="T3" fmla="*/ 0 h 1108"/>
                      <a:gd name="T4" fmla="*/ 1 w 305"/>
                      <a:gd name="T5" fmla="*/ 0 h 1108"/>
                      <a:gd name="T6" fmla="*/ 1 w 305"/>
                      <a:gd name="T7" fmla="*/ 0 h 1108"/>
                      <a:gd name="T8" fmla="*/ 0 w 305"/>
                      <a:gd name="T9" fmla="*/ 1 h 1108"/>
                      <a:gd name="T10" fmla="*/ 0 w 305"/>
                      <a:gd name="T11" fmla="*/ 1 h 1108"/>
                      <a:gd name="T12" fmla="*/ 0 w 305"/>
                      <a:gd name="T13" fmla="*/ 14 h 1108"/>
                      <a:gd name="T14" fmla="*/ 0 w 305"/>
                      <a:gd name="T15" fmla="*/ 13 h 1108"/>
                      <a:gd name="T16" fmla="*/ 0 w 305"/>
                      <a:gd name="T17" fmla="*/ 13 h 1108"/>
                      <a:gd name="T18" fmla="*/ 0 w 305"/>
                      <a:gd name="T19" fmla="*/ 14 h 1108"/>
                      <a:gd name="T20" fmla="*/ 1 w 305"/>
                      <a:gd name="T21" fmla="*/ 14 h 1108"/>
                      <a:gd name="T22" fmla="*/ 1 w 305"/>
                      <a:gd name="T23" fmla="*/ 13 h 1108"/>
                      <a:gd name="T24" fmla="*/ 1 w 305"/>
                      <a:gd name="T25" fmla="*/ 2 h 1108"/>
                      <a:gd name="T26" fmla="*/ 1 w 305"/>
                      <a:gd name="T27" fmla="*/ 1 h 1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5"/>
                      <a:gd name="T43" fmla="*/ 0 h 1108"/>
                      <a:gd name="T44" fmla="*/ 305 w 305"/>
                      <a:gd name="T45" fmla="*/ 1108 h 11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5" h="1108">
                        <a:moveTo>
                          <a:pt x="305" y="95"/>
                        </a:moveTo>
                        <a:lnTo>
                          <a:pt x="140" y="0"/>
                        </a:lnTo>
                        <a:lnTo>
                          <a:pt x="120" y="0"/>
                        </a:lnTo>
                        <a:lnTo>
                          <a:pt x="88" y="4"/>
                        </a:lnTo>
                        <a:lnTo>
                          <a:pt x="31" y="60"/>
                        </a:lnTo>
                        <a:lnTo>
                          <a:pt x="0" y="42"/>
                        </a:lnTo>
                        <a:lnTo>
                          <a:pt x="0" y="1104"/>
                        </a:lnTo>
                        <a:lnTo>
                          <a:pt x="46" y="1059"/>
                        </a:lnTo>
                        <a:lnTo>
                          <a:pt x="83" y="1059"/>
                        </a:lnTo>
                        <a:lnTo>
                          <a:pt x="83" y="1108"/>
                        </a:lnTo>
                        <a:lnTo>
                          <a:pt x="122" y="1108"/>
                        </a:lnTo>
                        <a:lnTo>
                          <a:pt x="149" y="1082"/>
                        </a:lnTo>
                        <a:lnTo>
                          <a:pt x="149" y="146"/>
                        </a:lnTo>
                        <a:lnTo>
                          <a:pt x="305" y="95"/>
                        </a:lnTo>
                        <a:close/>
                      </a:path>
                    </a:pathLst>
                  </a:custGeom>
                  <a:solidFill>
                    <a:srgbClr val="FFFFFF"/>
                  </a:solidFill>
                  <a:ln w="9525">
                    <a:noFill/>
                    <a:round/>
                    <a:headEnd/>
                    <a:tailEnd/>
                  </a:ln>
                </p:spPr>
                <p:txBody>
                  <a:bodyPr/>
                  <a:lstStyle/>
                  <a:p>
                    <a:endParaRPr lang="fr-FR"/>
                  </a:p>
                </p:txBody>
              </p:sp>
              <p:sp>
                <p:nvSpPr>
                  <p:cNvPr id="53386" name="Freeform 284"/>
                  <p:cNvSpPr>
                    <a:spLocks/>
                  </p:cNvSpPr>
                  <p:nvPr/>
                </p:nvSpPr>
                <p:spPr bwMode="auto">
                  <a:xfrm>
                    <a:off x="2398" y="1436"/>
                    <a:ext cx="7" cy="354"/>
                  </a:xfrm>
                  <a:custGeom>
                    <a:avLst/>
                    <a:gdLst>
                      <a:gd name="T0" fmla="*/ 0 w 25"/>
                      <a:gd name="T1" fmla="*/ 0 h 1063"/>
                      <a:gd name="T2" fmla="*/ 0 w 25"/>
                      <a:gd name="T3" fmla="*/ 13 h 1063"/>
                      <a:gd name="T4" fmla="*/ 0 w 25"/>
                      <a:gd name="T5" fmla="*/ 13 h 1063"/>
                      <a:gd name="T6" fmla="*/ 0 w 25"/>
                      <a:gd name="T7" fmla="*/ 0 h 1063"/>
                      <a:gd name="T8" fmla="*/ 0 w 25"/>
                      <a:gd name="T9" fmla="*/ 0 h 1063"/>
                      <a:gd name="T10" fmla="*/ 0 60000 65536"/>
                      <a:gd name="T11" fmla="*/ 0 60000 65536"/>
                      <a:gd name="T12" fmla="*/ 0 60000 65536"/>
                      <a:gd name="T13" fmla="*/ 0 60000 65536"/>
                      <a:gd name="T14" fmla="*/ 0 60000 65536"/>
                      <a:gd name="T15" fmla="*/ 0 w 25"/>
                      <a:gd name="T16" fmla="*/ 0 h 1063"/>
                      <a:gd name="T17" fmla="*/ 25 w 25"/>
                      <a:gd name="T18" fmla="*/ 1063 h 1063"/>
                    </a:gdLst>
                    <a:ahLst/>
                    <a:cxnLst>
                      <a:cxn ang="T10">
                        <a:pos x="T0" y="T1"/>
                      </a:cxn>
                      <a:cxn ang="T11">
                        <a:pos x="T2" y="T3"/>
                      </a:cxn>
                      <a:cxn ang="T12">
                        <a:pos x="T4" y="T5"/>
                      </a:cxn>
                      <a:cxn ang="T13">
                        <a:pos x="T6" y="T7"/>
                      </a:cxn>
                      <a:cxn ang="T14">
                        <a:pos x="T8" y="T9"/>
                      </a:cxn>
                    </a:cxnLst>
                    <a:rect l="T15" t="T16" r="T17" b="T18"/>
                    <a:pathLst>
                      <a:path w="25" h="1063">
                        <a:moveTo>
                          <a:pt x="25" y="0"/>
                        </a:moveTo>
                        <a:lnTo>
                          <a:pt x="25" y="1063"/>
                        </a:lnTo>
                        <a:lnTo>
                          <a:pt x="0" y="1063"/>
                        </a:lnTo>
                        <a:lnTo>
                          <a:pt x="0" y="8"/>
                        </a:lnTo>
                        <a:lnTo>
                          <a:pt x="25" y="0"/>
                        </a:lnTo>
                        <a:close/>
                      </a:path>
                    </a:pathLst>
                  </a:custGeom>
                  <a:solidFill>
                    <a:srgbClr val="C0C0C0"/>
                  </a:solidFill>
                  <a:ln w="9525">
                    <a:noFill/>
                    <a:round/>
                    <a:headEnd/>
                    <a:tailEnd/>
                  </a:ln>
                </p:spPr>
                <p:txBody>
                  <a:bodyPr/>
                  <a:lstStyle/>
                  <a:p>
                    <a:endParaRPr lang="fr-FR"/>
                  </a:p>
                </p:txBody>
              </p:sp>
              <p:sp>
                <p:nvSpPr>
                  <p:cNvPr id="53387" name="Freeform 285"/>
                  <p:cNvSpPr>
                    <a:spLocks/>
                  </p:cNvSpPr>
                  <p:nvPr/>
                </p:nvSpPr>
                <p:spPr bwMode="auto">
                  <a:xfrm>
                    <a:off x="2425" y="1423"/>
                    <a:ext cx="10" cy="368"/>
                  </a:xfrm>
                  <a:custGeom>
                    <a:avLst/>
                    <a:gdLst>
                      <a:gd name="T0" fmla="*/ 0 w 38"/>
                      <a:gd name="T1" fmla="*/ 0 h 1105"/>
                      <a:gd name="T2" fmla="*/ 0 w 38"/>
                      <a:gd name="T3" fmla="*/ 0 h 1105"/>
                      <a:gd name="T4" fmla="*/ 0 w 38"/>
                      <a:gd name="T5" fmla="*/ 14 h 1105"/>
                      <a:gd name="T6" fmla="*/ 0 w 38"/>
                      <a:gd name="T7" fmla="*/ 14 h 1105"/>
                      <a:gd name="T8" fmla="*/ 0 w 38"/>
                      <a:gd name="T9" fmla="*/ 0 h 1105"/>
                      <a:gd name="T10" fmla="*/ 0 60000 65536"/>
                      <a:gd name="T11" fmla="*/ 0 60000 65536"/>
                      <a:gd name="T12" fmla="*/ 0 60000 65536"/>
                      <a:gd name="T13" fmla="*/ 0 60000 65536"/>
                      <a:gd name="T14" fmla="*/ 0 60000 65536"/>
                      <a:gd name="T15" fmla="*/ 0 w 38"/>
                      <a:gd name="T16" fmla="*/ 0 h 1105"/>
                      <a:gd name="T17" fmla="*/ 38 w 38"/>
                      <a:gd name="T18" fmla="*/ 1105 h 1105"/>
                    </a:gdLst>
                    <a:ahLst/>
                    <a:cxnLst>
                      <a:cxn ang="T10">
                        <a:pos x="T0" y="T1"/>
                      </a:cxn>
                      <a:cxn ang="T11">
                        <a:pos x="T2" y="T3"/>
                      </a:cxn>
                      <a:cxn ang="T12">
                        <a:pos x="T4" y="T5"/>
                      </a:cxn>
                      <a:cxn ang="T13">
                        <a:pos x="T6" y="T7"/>
                      </a:cxn>
                      <a:cxn ang="T14">
                        <a:pos x="T8" y="T9"/>
                      </a:cxn>
                    </a:cxnLst>
                    <a:rect l="T15" t="T16" r="T17" b="T18"/>
                    <a:pathLst>
                      <a:path w="38" h="1105">
                        <a:moveTo>
                          <a:pt x="0" y="8"/>
                        </a:moveTo>
                        <a:lnTo>
                          <a:pt x="38" y="0"/>
                        </a:lnTo>
                        <a:lnTo>
                          <a:pt x="38" y="1105"/>
                        </a:lnTo>
                        <a:lnTo>
                          <a:pt x="0" y="1105"/>
                        </a:lnTo>
                        <a:lnTo>
                          <a:pt x="0" y="8"/>
                        </a:lnTo>
                        <a:close/>
                      </a:path>
                    </a:pathLst>
                  </a:custGeom>
                  <a:solidFill>
                    <a:srgbClr val="C0C0C0"/>
                  </a:solidFill>
                  <a:ln w="9525">
                    <a:noFill/>
                    <a:round/>
                    <a:headEnd/>
                    <a:tailEnd/>
                  </a:ln>
                </p:spPr>
                <p:txBody>
                  <a:bodyPr/>
                  <a:lstStyle/>
                  <a:p>
                    <a:endParaRPr lang="fr-FR"/>
                  </a:p>
                </p:txBody>
              </p:sp>
              <p:sp>
                <p:nvSpPr>
                  <p:cNvPr id="53388" name="Freeform 286"/>
                  <p:cNvSpPr>
                    <a:spLocks/>
                  </p:cNvSpPr>
                  <p:nvPr/>
                </p:nvSpPr>
                <p:spPr bwMode="auto">
                  <a:xfrm>
                    <a:off x="2412" y="1431"/>
                    <a:ext cx="13" cy="350"/>
                  </a:xfrm>
                  <a:custGeom>
                    <a:avLst/>
                    <a:gdLst>
                      <a:gd name="T0" fmla="*/ 0 w 53"/>
                      <a:gd name="T1" fmla="*/ 13 h 1049"/>
                      <a:gd name="T2" fmla="*/ 0 w 53"/>
                      <a:gd name="T3" fmla="*/ 1 h 1049"/>
                      <a:gd name="T4" fmla="*/ 0 w 53"/>
                      <a:gd name="T5" fmla="*/ 0 h 1049"/>
                      <a:gd name="T6" fmla="*/ 0 w 53"/>
                      <a:gd name="T7" fmla="*/ 13 h 1049"/>
                      <a:gd name="T8" fmla="*/ 0 w 53"/>
                      <a:gd name="T9" fmla="*/ 13 h 1049"/>
                      <a:gd name="T10" fmla="*/ 0 60000 65536"/>
                      <a:gd name="T11" fmla="*/ 0 60000 65536"/>
                      <a:gd name="T12" fmla="*/ 0 60000 65536"/>
                      <a:gd name="T13" fmla="*/ 0 60000 65536"/>
                      <a:gd name="T14" fmla="*/ 0 60000 65536"/>
                      <a:gd name="T15" fmla="*/ 0 w 53"/>
                      <a:gd name="T16" fmla="*/ 0 h 1049"/>
                      <a:gd name="T17" fmla="*/ 53 w 53"/>
                      <a:gd name="T18" fmla="*/ 1049 h 1049"/>
                    </a:gdLst>
                    <a:ahLst/>
                    <a:cxnLst>
                      <a:cxn ang="T10">
                        <a:pos x="T0" y="T1"/>
                      </a:cxn>
                      <a:cxn ang="T11">
                        <a:pos x="T2" y="T3"/>
                      </a:cxn>
                      <a:cxn ang="T12">
                        <a:pos x="T4" y="T5"/>
                      </a:cxn>
                      <a:cxn ang="T13">
                        <a:pos x="T6" y="T7"/>
                      </a:cxn>
                      <a:cxn ang="T14">
                        <a:pos x="T8" y="T9"/>
                      </a:cxn>
                    </a:cxnLst>
                    <a:rect l="T15" t="T16" r="T17" b="T18"/>
                    <a:pathLst>
                      <a:path w="53" h="1049">
                        <a:moveTo>
                          <a:pt x="0" y="1049"/>
                        </a:moveTo>
                        <a:lnTo>
                          <a:pt x="0" y="49"/>
                        </a:lnTo>
                        <a:lnTo>
                          <a:pt x="53" y="0"/>
                        </a:lnTo>
                        <a:lnTo>
                          <a:pt x="53" y="1049"/>
                        </a:lnTo>
                        <a:lnTo>
                          <a:pt x="0" y="1049"/>
                        </a:lnTo>
                        <a:close/>
                      </a:path>
                    </a:pathLst>
                  </a:custGeom>
                  <a:solidFill>
                    <a:srgbClr val="000000"/>
                  </a:solidFill>
                  <a:ln w="9525">
                    <a:noFill/>
                    <a:round/>
                    <a:headEnd/>
                    <a:tailEnd/>
                  </a:ln>
                </p:spPr>
                <p:txBody>
                  <a:bodyPr/>
                  <a:lstStyle/>
                  <a:p>
                    <a:endParaRPr lang="fr-FR"/>
                  </a:p>
                </p:txBody>
              </p:sp>
            </p:grpSp>
            <p:grpSp>
              <p:nvGrpSpPr>
                <p:cNvPr id="53380" name="Group 287"/>
                <p:cNvGrpSpPr>
                  <a:grpSpLocks/>
                </p:cNvGrpSpPr>
                <p:nvPr/>
              </p:nvGrpSpPr>
              <p:grpSpPr bwMode="auto">
                <a:xfrm>
                  <a:off x="2296" y="1479"/>
                  <a:ext cx="72" cy="302"/>
                  <a:chOff x="2296" y="1479"/>
                  <a:chExt cx="72" cy="302"/>
                </a:xfrm>
              </p:grpSpPr>
              <p:sp>
                <p:nvSpPr>
                  <p:cNvPr id="53381" name="Freeform 288"/>
                  <p:cNvSpPr>
                    <a:spLocks/>
                  </p:cNvSpPr>
                  <p:nvPr/>
                </p:nvSpPr>
                <p:spPr bwMode="auto">
                  <a:xfrm>
                    <a:off x="2301" y="1479"/>
                    <a:ext cx="67" cy="302"/>
                  </a:xfrm>
                  <a:custGeom>
                    <a:avLst/>
                    <a:gdLst>
                      <a:gd name="T0" fmla="*/ 1 w 266"/>
                      <a:gd name="T1" fmla="*/ 1 h 906"/>
                      <a:gd name="T2" fmla="*/ 1 w 266"/>
                      <a:gd name="T3" fmla="*/ 0 h 906"/>
                      <a:gd name="T4" fmla="*/ 1 w 266"/>
                      <a:gd name="T5" fmla="*/ 0 h 906"/>
                      <a:gd name="T6" fmla="*/ 0 w 266"/>
                      <a:gd name="T7" fmla="*/ 0 h 906"/>
                      <a:gd name="T8" fmla="*/ 0 w 266"/>
                      <a:gd name="T9" fmla="*/ 1 h 906"/>
                      <a:gd name="T10" fmla="*/ 0 w 266"/>
                      <a:gd name="T11" fmla="*/ 0 h 906"/>
                      <a:gd name="T12" fmla="*/ 0 w 266"/>
                      <a:gd name="T13" fmla="*/ 11 h 906"/>
                      <a:gd name="T14" fmla="*/ 0 w 266"/>
                      <a:gd name="T15" fmla="*/ 11 h 906"/>
                      <a:gd name="T16" fmla="*/ 0 w 266"/>
                      <a:gd name="T17" fmla="*/ 11 h 906"/>
                      <a:gd name="T18" fmla="*/ 0 w 266"/>
                      <a:gd name="T19" fmla="*/ 11 h 906"/>
                      <a:gd name="T20" fmla="*/ 1 w 266"/>
                      <a:gd name="T21" fmla="*/ 11 h 906"/>
                      <a:gd name="T22" fmla="*/ 1 w 266"/>
                      <a:gd name="T23" fmla="*/ 11 h 906"/>
                      <a:gd name="T24" fmla="*/ 1 w 266"/>
                      <a:gd name="T25" fmla="*/ 1 h 906"/>
                      <a:gd name="T26" fmla="*/ 1 w 266"/>
                      <a:gd name="T27" fmla="*/ 1 h 9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906"/>
                      <a:gd name="T44" fmla="*/ 266 w 266"/>
                      <a:gd name="T45" fmla="*/ 906 h 9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906">
                        <a:moveTo>
                          <a:pt x="266" y="72"/>
                        </a:moveTo>
                        <a:lnTo>
                          <a:pt x="122" y="0"/>
                        </a:lnTo>
                        <a:lnTo>
                          <a:pt x="104" y="0"/>
                        </a:lnTo>
                        <a:lnTo>
                          <a:pt x="76" y="2"/>
                        </a:lnTo>
                        <a:lnTo>
                          <a:pt x="27" y="48"/>
                        </a:lnTo>
                        <a:lnTo>
                          <a:pt x="0" y="34"/>
                        </a:lnTo>
                        <a:lnTo>
                          <a:pt x="0" y="904"/>
                        </a:lnTo>
                        <a:lnTo>
                          <a:pt x="40" y="868"/>
                        </a:lnTo>
                        <a:lnTo>
                          <a:pt x="73" y="868"/>
                        </a:lnTo>
                        <a:lnTo>
                          <a:pt x="73" y="906"/>
                        </a:lnTo>
                        <a:lnTo>
                          <a:pt x="107" y="906"/>
                        </a:lnTo>
                        <a:lnTo>
                          <a:pt x="131" y="887"/>
                        </a:lnTo>
                        <a:lnTo>
                          <a:pt x="131" y="118"/>
                        </a:lnTo>
                        <a:lnTo>
                          <a:pt x="266" y="72"/>
                        </a:lnTo>
                        <a:close/>
                      </a:path>
                    </a:pathLst>
                  </a:custGeom>
                  <a:solidFill>
                    <a:srgbClr val="FFFFFF"/>
                  </a:solidFill>
                  <a:ln w="9525">
                    <a:noFill/>
                    <a:round/>
                    <a:headEnd/>
                    <a:tailEnd/>
                  </a:ln>
                </p:spPr>
                <p:txBody>
                  <a:bodyPr/>
                  <a:lstStyle/>
                  <a:p>
                    <a:endParaRPr lang="fr-FR"/>
                  </a:p>
                </p:txBody>
              </p:sp>
              <p:sp>
                <p:nvSpPr>
                  <p:cNvPr id="53382" name="Freeform 289"/>
                  <p:cNvSpPr>
                    <a:spLocks/>
                  </p:cNvSpPr>
                  <p:nvPr/>
                </p:nvSpPr>
                <p:spPr bwMode="auto">
                  <a:xfrm>
                    <a:off x="2296" y="1490"/>
                    <a:ext cx="5" cy="290"/>
                  </a:xfrm>
                  <a:custGeom>
                    <a:avLst/>
                    <a:gdLst>
                      <a:gd name="T0" fmla="*/ 0 w 23"/>
                      <a:gd name="T1" fmla="*/ 0 h 870"/>
                      <a:gd name="T2" fmla="*/ 0 w 23"/>
                      <a:gd name="T3" fmla="*/ 11 h 870"/>
                      <a:gd name="T4" fmla="*/ 0 w 23"/>
                      <a:gd name="T5" fmla="*/ 11 h 870"/>
                      <a:gd name="T6" fmla="*/ 0 w 23"/>
                      <a:gd name="T7" fmla="*/ 0 h 870"/>
                      <a:gd name="T8" fmla="*/ 0 w 23"/>
                      <a:gd name="T9" fmla="*/ 0 h 870"/>
                      <a:gd name="T10" fmla="*/ 0 60000 65536"/>
                      <a:gd name="T11" fmla="*/ 0 60000 65536"/>
                      <a:gd name="T12" fmla="*/ 0 60000 65536"/>
                      <a:gd name="T13" fmla="*/ 0 60000 65536"/>
                      <a:gd name="T14" fmla="*/ 0 60000 65536"/>
                      <a:gd name="T15" fmla="*/ 0 w 23"/>
                      <a:gd name="T16" fmla="*/ 0 h 870"/>
                      <a:gd name="T17" fmla="*/ 23 w 23"/>
                      <a:gd name="T18" fmla="*/ 870 h 870"/>
                    </a:gdLst>
                    <a:ahLst/>
                    <a:cxnLst>
                      <a:cxn ang="T10">
                        <a:pos x="T0" y="T1"/>
                      </a:cxn>
                      <a:cxn ang="T11">
                        <a:pos x="T2" y="T3"/>
                      </a:cxn>
                      <a:cxn ang="T12">
                        <a:pos x="T4" y="T5"/>
                      </a:cxn>
                      <a:cxn ang="T13">
                        <a:pos x="T6" y="T7"/>
                      </a:cxn>
                      <a:cxn ang="T14">
                        <a:pos x="T8" y="T9"/>
                      </a:cxn>
                    </a:cxnLst>
                    <a:rect l="T15" t="T16" r="T17" b="T18"/>
                    <a:pathLst>
                      <a:path w="23" h="870">
                        <a:moveTo>
                          <a:pt x="23" y="0"/>
                        </a:moveTo>
                        <a:lnTo>
                          <a:pt x="23" y="870"/>
                        </a:lnTo>
                        <a:lnTo>
                          <a:pt x="0" y="870"/>
                        </a:lnTo>
                        <a:lnTo>
                          <a:pt x="0" y="6"/>
                        </a:lnTo>
                        <a:lnTo>
                          <a:pt x="23" y="0"/>
                        </a:lnTo>
                        <a:close/>
                      </a:path>
                    </a:pathLst>
                  </a:custGeom>
                  <a:solidFill>
                    <a:srgbClr val="C0C0C0"/>
                  </a:solidFill>
                  <a:ln w="9525">
                    <a:noFill/>
                    <a:round/>
                    <a:headEnd/>
                    <a:tailEnd/>
                  </a:ln>
                </p:spPr>
                <p:txBody>
                  <a:bodyPr/>
                  <a:lstStyle/>
                  <a:p>
                    <a:endParaRPr lang="fr-FR"/>
                  </a:p>
                </p:txBody>
              </p:sp>
              <p:sp>
                <p:nvSpPr>
                  <p:cNvPr id="53383" name="Freeform 290"/>
                  <p:cNvSpPr>
                    <a:spLocks/>
                  </p:cNvSpPr>
                  <p:nvPr/>
                </p:nvSpPr>
                <p:spPr bwMode="auto">
                  <a:xfrm>
                    <a:off x="2319" y="1479"/>
                    <a:ext cx="8" cy="302"/>
                  </a:xfrm>
                  <a:custGeom>
                    <a:avLst/>
                    <a:gdLst>
                      <a:gd name="T0" fmla="*/ 0 w 33"/>
                      <a:gd name="T1" fmla="*/ 0 h 908"/>
                      <a:gd name="T2" fmla="*/ 0 w 33"/>
                      <a:gd name="T3" fmla="*/ 0 h 908"/>
                      <a:gd name="T4" fmla="*/ 0 w 33"/>
                      <a:gd name="T5" fmla="*/ 11 h 908"/>
                      <a:gd name="T6" fmla="*/ 0 w 33"/>
                      <a:gd name="T7" fmla="*/ 11 h 908"/>
                      <a:gd name="T8" fmla="*/ 0 w 33"/>
                      <a:gd name="T9" fmla="*/ 0 h 908"/>
                      <a:gd name="T10" fmla="*/ 0 60000 65536"/>
                      <a:gd name="T11" fmla="*/ 0 60000 65536"/>
                      <a:gd name="T12" fmla="*/ 0 60000 65536"/>
                      <a:gd name="T13" fmla="*/ 0 60000 65536"/>
                      <a:gd name="T14" fmla="*/ 0 60000 65536"/>
                      <a:gd name="T15" fmla="*/ 0 w 33"/>
                      <a:gd name="T16" fmla="*/ 0 h 908"/>
                      <a:gd name="T17" fmla="*/ 33 w 33"/>
                      <a:gd name="T18" fmla="*/ 908 h 908"/>
                    </a:gdLst>
                    <a:ahLst/>
                    <a:cxnLst>
                      <a:cxn ang="T10">
                        <a:pos x="T0" y="T1"/>
                      </a:cxn>
                      <a:cxn ang="T11">
                        <a:pos x="T2" y="T3"/>
                      </a:cxn>
                      <a:cxn ang="T12">
                        <a:pos x="T4" y="T5"/>
                      </a:cxn>
                      <a:cxn ang="T13">
                        <a:pos x="T6" y="T7"/>
                      </a:cxn>
                      <a:cxn ang="T14">
                        <a:pos x="T8" y="T9"/>
                      </a:cxn>
                    </a:cxnLst>
                    <a:rect l="T15" t="T16" r="T17" b="T18"/>
                    <a:pathLst>
                      <a:path w="33" h="908">
                        <a:moveTo>
                          <a:pt x="0" y="4"/>
                        </a:moveTo>
                        <a:lnTo>
                          <a:pt x="33" y="0"/>
                        </a:lnTo>
                        <a:lnTo>
                          <a:pt x="33" y="908"/>
                        </a:lnTo>
                        <a:lnTo>
                          <a:pt x="0" y="908"/>
                        </a:lnTo>
                        <a:lnTo>
                          <a:pt x="0" y="4"/>
                        </a:lnTo>
                        <a:close/>
                      </a:path>
                    </a:pathLst>
                  </a:custGeom>
                  <a:solidFill>
                    <a:srgbClr val="C0C0C0"/>
                  </a:solidFill>
                  <a:ln w="9525">
                    <a:noFill/>
                    <a:round/>
                    <a:headEnd/>
                    <a:tailEnd/>
                  </a:ln>
                </p:spPr>
                <p:txBody>
                  <a:bodyPr/>
                  <a:lstStyle/>
                  <a:p>
                    <a:endParaRPr lang="fr-FR"/>
                  </a:p>
                </p:txBody>
              </p:sp>
              <p:sp>
                <p:nvSpPr>
                  <p:cNvPr id="53384" name="Freeform 291"/>
                  <p:cNvSpPr>
                    <a:spLocks/>
                  </p:cNvSpPr>
                  <p:nvPr/>
                </p:nvSpPr>
                <p:spPr bwMode="auto">
                  <a:xfrm>
                    <a:off x="2308" y="1486"/>
                    <a:ext cx="11" cy="286"/>
                  </a:xfrm>
                  <a:custGeom>
                    <a:avLst/>
                    <a:gdLst>
                      <a:gd name="T0" fmla="*/ 0 w 46"/>
                      <a:gd name="T1" fmla="*/ 11 h 858"/>
                      <a:gd name="T2" fmla="*/ 0 w 46"/>
                      <a:gd name="T3" fmla="*/ 1 h 858"/>
                      <a:gd name="T4" fmla="*/ 0 w 46"/>
                      <a:gd name="T5" fmla="*/ 0 h 858"/>
                      <a:gd name="T6" fmla="*/ 0 w 46"/>
                      <a:gd name="T7" fmla="*/ 11 h 858"/>
                      <a:gd name="T8" fmla="*/ 0 w 46"/>
                      <a:gd name="T9" fmla="*/ 11 h 858"/>
                      <a:gd name="T10" fmla="*/ 0 60000 65536"/>
                      <a:gd name="T11" fmla="*/ 0 60000 65536"/>
                      <a:gd name="T12" fmla="*/ 0 60000 65536"/>
                      <a:gd name="T13" fmla="*/ 0 60000 65536"/>
                      <a:gd name="T14" fmla="*/ 0 60000 65536"/>
                      <a:gd name="T15" fmla="*/ 0 w 46"/>
                      <a:gd name="T16" fmla="*/ 0 h 858"/>
                      <a:gd name="T17" fmla="*/ 46 w 46"/>
                      <a:gd name="T18" fmla="*/ 858 h 858"/>
                    </a:gdLst>
                    <a:ahLst/>
                    <a:cxnLst>
                      <a:cxn ang="T10">
                        <a:pos x="T0" y="T1"/>
                      </a:cxn>
                      <a:cxn ang="T11">
                        <a:pos x="T2" y="T3"/>
                      </a:cxn>
                      <a:cxn ang="T12">
                        <a:pos x="T4" y="T5"/>
                      </a:cxn>
                      <a:cxn ang="T13">
                        <a:pos x="T6" y="T7"/>
                      </a:cxn>
                      <a:cxn ang="T14">
                        <a:pos x="T8" y="T9"/>
                      </a:cxn>
                    </a:cxnLst>
                    <a:rect l="T15" t="T16" r="T17" b="T18"/>
                    <a:pathLst>
                      <a:path w="46" h="858">
                        <a:moveTo>
                          <a:pt x="0" y="858"/>
                        </a:moveTo>
                        <a:lnTo>
                          <a:pt x="0" y="45"/>
                        </a:lnTo>
                        <a:lnTo>
                          <a:pt x="46" y="0"/>
                        </a:lnTo>
                        <a:lnTo>
                          <a:pt x="46" y="858"/>
                        </a:lnTo>
                        <a:lnTo>
                          <a:pt x="0" y="858"/>
                        </a:lnTo>
                        <a:close/>
                      </a:path>
                    </a:pathLst>
                  </a:custGeom>
                  <a:solidFill>
                    <a:srgbClr val="000000"/>
                  </a:solidFill>
                  <a:ln w="9525">
                    <a:noFill/>
                    <a:round/>
                    <a:headEnd/>
                    <a:tailEnd/>
                  </a:ln>
                </p:spPr>
                <p:txBody>
                  <a:bodyPr/>
                  <a:lstStyle/>
                  <a:p>
                    <a:endParaRPr lang="fr-FR"/>
                  </a:p>
                </p:txBody>
              </p:sp>
            </p:grpSp>
          </p:grpSp>
        </p:grpSp>
      </p:grpSp>
      <p:sp>
        <p:nvSpPr>
          <p:cNvPr id="815" name="Rectangle 293"/>
          <p:cNvSpPr>
            <a:spLocks noChangeArrowheads="1"/>
          </p:cNvSpPr>
          <p:nvPr/>
        </p:nvSpPr>
        <p:spPr bwMode="auto">
          <a:xfrm>
            <a:off x="404813" y="4054475"/>
            <a:ext cx="1970087" cy="198438"/>
          </a:xfrm>
          <a:prstGeom prst="rect">
            <a:avLst/>
          </a:prstGeom>
          <a:noFill/>
          <a:ln w="9525">
            <a:noFill/>
            <a:miter lim="800000"/>
            <a:headEnd/>
            <a:tailEnd/>
          </a:ln>
        </p:spPr>
        <p:txBody>
          <a:bodyPr wrap="none" lIns="0" tIns="0" rIns="0" bIns="0">
            <a:spAutoFit/>
          </a:bodyPr>
          <a:lstStyle/>
          <a:p>
            <a:pPr>
              <a:defRPr/>
            </a:pPr>
            <a:r>
              <a:rPr lang="fr-FR" sz="1300">
                <a:solidFill>
                  <a:srgbClr val="000000"/>
                </a:solidFill>
                <a:effectLst>
                  <a:outerShdw blurRad="38100" dist="38100" dir="2700000" algn="tl">
                    <a:srgbClr val="C0C0C0"/>
                  </a:outerShdw>
                </a:effectLst>
                <a:latin typeface="Tahoma" pitchFamily="34" charset="0"/>
                <a:cs typeface="Times New Roman" pitchFamily="18" charset="0"/>
              </a:rPr>
              <a:t>Consignataire du navire</a:t>
            </a:r>
            <a:endParaRPr lang="fr-FR" sz="4400">
              <a:effectLst>
                <a:outerShdw blurRad="38100" dist="38100" dir="2700000" algn="tl">
                  <a:srgbClr val="C0C0C0"/>
                </a:outerShdw>
              </a:effectLst>
              <a:cs typeface="Times New Roman" pitchFamily="18" charset="0"/>
            </a:endParaRPr>
          </a:p>
        </p:txBody>
      </p:sp>
      <p:sp>
        <p:nvSpPr>
          <p:cNvPr id="53258" name="Rectangle 297"/>
          <p:cNvSpPr>
            <a:spLocks noChangeArrowheads="1"/>
          </p:cNvSpPr>
          <p:nvPr/>
        </p:nvSpPr>
        <p:spPr bwMode="auto">
          <a:xfrm>
            <a:off x="8113713" y="3890963"/>
            <a:ext cx="608012" cy="244475"/>
          </a:xfrm>
          <a:prstGeom prst="rect">
            <a:avLst/>
          </a:prstGeom>
          <a:noFill/>
          <a:ln w="9525">
            <a:noFill/>
            <a:miter lim="800000"/>
            <a:headEnd/>
            <a:tailEnd/>
          </a:ln>
        </p:spPr>
        <p:txBody>
          <a:bodyPr lIns="0" tIns="0" rIns="0" bIns="0">
            <a:spAutoFit/>
          </a:bodyPr>
          <a:lstStyle/>
          <a:p>
            <a:pPr algn="ctr"/>
            <a:r>
              <a:rPr lang="fr-FR" sz="1600">
                <a:solidFill>
                  <a:srgbClr val="000000"/>
                </a:solidFill>
                <a:latin typeface="Tahoma" pitchFamily="34" charset="0"/>
                <a:cs typeface="Times New Roman" pitchFamily="18" charset="0"/>
              </a:rPr>
              <a:t>PAD</a:t>
            </a:r>
            <a:endParaRPr lang="fr-FR" sz="4400">
              <a:cs typeface="Times New Roman" pitchFamily="18" charset="0"/>
            </a:endParaRPr>
          </a:p>
        </p:txBody>
      </p:sp>
      <p:sp>
        <p:nvSpPr>
          <p:cNvPr id="817" name="Rectangle 298"/>
          <p:cNvSpPr>
            <a:spLocks noChangeArrowheads="1"/>
          </p:cNvSpPr>
          <p:nvPr/>
        </p:nvSpPr>
        <p:spPr bwMode="auto">
          <a:xfrm>
            <a:off x="4592638" y="3767138"/>
            <a:ext cx="860425" cy="304800"/>
          </a:xfrm>
          <a:prstGeom prst="rect">
            <a:avLst/>
          </a:prstGeom>
          <a:noFill/>
          <a:ln w="9525">
            <a:noFill/>
            <a:miter lim="800000"/>
            <a:headEnd/>
            <a:tailEnd/>
          </a:ln>
        </p:spPr>
        <p:txBody>
          <a:bodyPr wrap="none" lIns="0" tIns="0" rIns="0" bIns="0">
            <a:spAutoFit/>
          </a:bodyPr>
          <a:lstStyle/>
          <a:p>
            <a:pPr>
              <a:defRPr/>
            </a:pPr>
            <a:r>
              <a:rPr lang="fr-FR" sz="2000">
                <a:solidFill>
                  <a:srgbClr val="000000"/>
                </a:solidFill>
                <a:effectLst>
                  <a:outerShdw blurRad="38100" dist="38100" dir="2700000" algn="tl">
                    <a:srgbClr val="C0C0C0"/>
                  </a:outerShdw>
                </a:effectLst>
                <a:latin typeface="Tahoma" pitchFamily="34" charset="0"/>
                <a:cs typeface="Times New Roman" pitchFamily="18" charset="0"/>
              </a:rPr>
              <a:t>Douane</a:t>
            </a:r>
            <a:endParaRPr lang="fr-FR" sz="5400">
              <a:effectLst>
                <a:outerShdw blurRad="38100" dist="38100" dir="2700000" algn="tl">
                  <a:srgbClr val="C0C0C0"/>
                </a:outerShdw>
              </a:effectLst>
              <a:cs typeface="Times New Roman" pitchFamily="18" charset="0"/>
            </a:endParaRPr>
          </a:p>
        </p:txBody>
      </p:sp>
      <p:grpSp>
        <p:nvGrpSpPr>
          <p:cNvPr id="53260" name="Group 427"/>
          <p:cNvGrpSpPr>
            <a:grpSpLocks/>
          </p:cNvGrpSpPr>
          <p:nvPr/>
        </p:nvGrpSpPr>
        <p:grpSpPr bwMode="auto">
          <a:xfrm>
            <a:off x="4214813" y="4786313"/>
            <a:ext cx="1296987" cy="777875"/>
            <a:chOff x="2517" y="2214"/>
            <a:chExt cx="1043" cy="680"/>
          </a:xfrm>
        </p:grpSpPr>
        <p:sp>
          <p:nvSpPr>
            <p:cNvPr id="53370" name="Oval 420"/>
            <p:cNvSpPr>
              <a:spLocks noChangeArrowheads="1"/>
            </p:cNvSpPr>
            <p:nvPr/>
          </p:nvSpPr>
          <p:spPr bwMode="auto">
            <a:xfrm>
              <a:off x="2517" y="2214"/>
              <a:ext cx="1043" cy="680"/>
            </a:xfrm>
            <a:prstGeom prst="ellipse">
              <a:avLst/>
            </a:prstGeom>
            <a:solidFill>
              <a:srgbClr val="003399"/>
            </a:solidFill>
            <a:ln w="9525">
              <a:solidFill>
                <a:schemeClr val="tx1"/>
              </a:solidFill>
              <a:round/>
              <a:headEnd/>
              <a:tailEnd/>
            </a:ln>
          </p:spPr>
          <p:txBody>
            <a:bodyPr wrap="none" anchor="ctr"/>
            <a:lstStyle/>
            <a:p>
              <a:endParaRPr lang="fr-FR"/>
            </a:p>
          </p:txBody>
        </p:sp>
        <p:sp>
          <p:nvSpPr>
            <p:cNvPr id="932" name="Rectangle 421"/>
            <p:cNvSpPr>
              <a:spLocks noChangeArrowheads="1"/>
            </p:cNvSpPr>
            <p:nvPr/>
          </p:nvSpPr>
          <p:spPr bwMode="auto">
            <a:xfrm>
              <a:off x="2560" y="2394"/>
              <a:ext cx="910" cy="319"/>
            </a:xfrm>
            <a:prstGeom prst="rect">
              <a:avLst/>
            </a:prstGeom>
            <a:solidFill>
              <a:srgbClr val="003399"/>
            </a:solidFill>
            <a:ln w="9525">
              <a:noFill/>
              <a:miter lim="800000"/>
              <a:headEnd/>
              <a:tailEnd/>
            </a:ln>
          </p:spPr>
          <p:txBody>
            <a:bodyPr lIns="0" tIns="0" rIns="0" bIns="0">
              <a:spAutoFit/>
            </a:bodyPr>
            <a:lstStyle/>
            <a:p>
              <a:pPr algn="ctr">
                <a:defRPr/>
              </a:pPr>
              <a:r>
                <a:rPr lang="fr-FR" sz="2400" dirty="0">
                  <a:solidFill>
                    <a:srgbClr val="FF6600"/>
                  </a:solidFill>
                  <a:effectLst>
                    <a:outerShdw blurRad="38100" dist="38100" dir="2700000" algn="tl">
                      <a:srgbClr val="000000"/>
                    </a:outerShdw>
                  </a:effectLst>
                  <a:latin typeface="Tahoma" pitchFamily="34" charset="0"/>
                  <a:cs typeface="Times New Roman" pitchFamily="18" charset="0"/>
                </a:rPr>
                <a:t>e-Guce</a:t>
              </a:r>
              <a:endParaRPr lang="fr-FR" sz="6000" dirty="0">
                <a:solidFill>
                  <a:srgbClr val="FF6600"/>
                </a:solidFill>
                <a:effectLst>
                  <a:outerShdw blurRad="38100" dist="38100" dir="2700000" algn="tl">
                    <a:srgbClr val="000000"/>
                  </a:outerShdw>
                </a:effectLst>
                <a:cs typeface="Times New Roman" pitchFamily="18" charset="0"/>
              </a:endParaRPr>
            </a:p>
          </p:txBody>
        </p:sp>
      </p:grpSp>
      <p:grpSp>
        <p:nvGrpSpPr>
          <p:cNvPr id="53261" name="Group 441"/>
          <p:cNvGrpSpPr>
            <a:grpSpLocks/>
          </p:cNvGrpSpPr>
          <p:nvPr/>
        </p:nvGrpSpPr>
        <p:grpSpPr bwMode="auto">
          <a:xfrm>
            <a:off x="1654175" y="3248025"/>
            <a:ext cx="2592388" cy="581025"/>
            <a:chOff x="1020" y="1380"/>
            <a:chExt cx="1633" cy="366"/>
          </a:xfrm>
        </p:grpSpPr>
        <p:sp>
          <p:nvSpPr>
            <p:cNvPr id="53368" name="Line 423"/>
            <p:cNvSpPr>
              <a:spLocks noChangeShapeType="1"/>
            </p:cNvSpPr>
            <p:nvPr/>
          </p:nvSpPr>
          <p:spPr bwMode="auto">
            <a:xfrm flipV="1">
              <a:off x="1020" y="1570"/>
              <a:ext cx="1633" cy="0"/>
            </a:xfrm>
            <a:prstGeom prst="line">
              <a:avLst/>
            </a:prstGeom>
            <a:noFill/>
            <a:ln w="76200">
              <a:solidFill>
                <a:srgbClr val="003399"/>
              </a:solidFill>
              <a:round/>
              <a:headEnd/>
              <a:tailEnd type="triangle" w="med" len="med"/>
            </a:ln>
          </p:spPr>
          <p:txBody>
            <a:bodyPr/>
            <a:lstStyle/>
            <a:p>
              <a:endParaRPr lang="fr-FR"/>
            </a:p>
          </p:txBody>
        </p:sp>
        <p:sp>
          <p:nvSpPr>
            <p:cNvPr id="53369" name="Text Box 428"/>
            <p:cNvSpPr txBox="1">
              <a:spLocks noChangeArrowheads="1"/>
            </p:cNvSpPr>
            <p:nvPr/>
          </p:nvSpPr>
          <p:spPr bwMode="auto">
            <a:xfrm>
              <a:off x="1020" y="1380"/>
              <a:ext cx="1382" cy="366"/>
            </a:xfrm>
            <a:prstGeom prst="rect">
              <a:avLst/>
            </a:prstGeom>
            <a:noFill/>
            <a:ln w="9525">
              <a:noFill/>
              <a:miter lim="800000"/>
              <a:headEnd/>
              <a:tailEnd/>
            </a:ln>
          </p:spPr>
          <p:txBody>
            <a:bodyPr>
              <a:spAutoFit/>
            </a:bodyPr>
            <a:lstStyle/>
            <a:p>
              <a:pPr algn="ctr">
                <a:spcBef>
                  <a:spcPct val="50000"/>
                </a:spcBef>
              </a:pPr>
              <a:r>
                <a:rPr lang="fr-FR" sz="1600">
                  <a:solidFill>
                    <a:srgbClr val="003399"/>
                  </a:solidFill>
                </a:rPr>
                <a:t>Manifeste (Saisie manuelle SYDONIA)</a:t>
              </a:r>
            </a:p>
          </p:txBody>
        </p:sp>
      </p:grpSp>
      <p:grpSp>
        <p:nvGrpSpPr>
          <p:cNvPr id="53262" name="Group 442"/>
          <p:cNvGrpSpPr>
            <a:grpSpLocks/>
          </p:cNvGrpSpPr>
          <p:nvPr/>
        </p:nvGrpSpPr>
        <p:grpSpPr bwMode="auto">
          <a:xfrm>
            <a:off x="3643313" y="4000500"/>
            <a:ext cx="1584325" cy="738188"/>
            <a:chOff x="2273" y="1854"/>
            <a:chExt cx="998" cy="465"/>
          </a:xfrm>
        </p:grpSpPr>
        <p:sp>
          <p:nvSpPr>
            <p:cNvPr id="53366" name="Line 424"/>
            <p:cNvSpPr>
              <a:spLocks noChangeShapeType="1"/>
            </p:cNvSpPr>
            <p:nvPr/>
          </p:nvSpPr>
          <p:spPr bwMode="auto">
            <a:xfrm>
              <a:off x="3107" y="1888"/>
              <a:ext cx="0" cy="363"/>
            </a:xfrm>
            <a:prstGeom prst="line">
              <a:avLst/>
            </a:prstGeom>
            <a:noFill/>
            <a:ln w="76200">
              <a:solidFill>
                <a:srgbClr val="FF6600"/>
              </a:solidFill>
              <a:round/>
              <a:headEnd/>
              <a:tailEnd type="triangle" w="med" len="med"/>
            </a:ln>
          </p:spPr>
          <p:txBody>
            <a:bodyPr/>
            <a:lstStyle/>
            <a:p>
              <a:endParaRPr lang="fr-FR"/>
            </a:p>
          </p:txBody>
        </p:sp>
        <p:sp>
          <p:nvSpPr>
            <p:cNvPr id="53367" name="Text Box 429"/>
            <p:cNvSpPr txBox="1">
              <a:spLocks noChangeArrowheads="1"/>
            </p:cNvSpPr>
            <p:nvPr/>
          </p:nvSpPr>
          <p:spPr bwMode="auto">
            <a:xfrm>
              <a:off x="2273" y="1854"/>
              <a:ext cx="998" cy="465"/>
            </a:xfrm>
            <a:prstGeom prst="rect">
              <a:avLst/>
            </a:prstGeom>
            <a:noFill/>
            <a:ln w="9525">
              <a:noFill/>
              <a:miter lim="800000"/>
              <a:headEnd/>
              <a:tailEnd/>
            </a:ln>
          </p:spPr>
          <p:txBody>
            <a:bodyPr>
              <a:spAutoFit/>
            </a:bodyPr>
            <a:lstStyle/>
            <a:p>
              <a:pPr algn="ctr">
                <a:spcBef>
                  <a:spcPct val="50000"/>
                </a:spcBef>
              </a:pPr>
              <a:r>
                <a:rPr lang="fr-FR" sz="1400">
                  <a:solidFill>
                    <a:srgbClr val="003399"/>
                  </a:solidFill>
                </a:rPr>
                <a:t>Manifeste SYDONIA</a:t>
              </a:r>
              <a:br>
                <a:rPr lang="fr-FR" sz="1400">
                  <a:solidFill>
                    <a:srgbClr val="003399"/>
                  </a:solidFill>
                </a:rPr>
              </a:br>
              <a:r>
                <a:rPr lang="fr-FR" sz="1400">
                  <a:solidFill>
                    <a:srgbClr val="003399"/>
                  </a:solidFill>
                </a:rPr>
                <a:t>validé</a:t>
              </a:r>
            </a:p>
          </p:txBody>
        </p:sp>
      </p:grpSp>
      <p:grpSp>
        <p:nvGrpSpPr>
          <p:cNvPr id="53263" name="Group 443"/>
          <p:cNvGrpSpPr>
            <a:grpSpLocks/>
          </p:cNvGrpSpPr>
          <p:nvPr/>
        </p:nvGrpSpPr>
        <p:grpSpPr bwMode="auto">
          <a:xfrm>
            <a:off x="5286375" y="3929063"/>
            <a:ext cx="2305050" cy="881062"/>
            <a:chOff x="3515" y="1741"/>
            <a:chExt cx="1452" cy="555"/>
          </a:xfrm>
        </p:grpSpPr>
        <p:sp>
          <p:nvSpPr>
            <p:cNvPr id="53364" name="Line 426"/>
            <p:cNvSpPr>
              <a:spLocks noChangeShapeType="1"/>
            </p:cNvSpPr>
            <p:nvPr/>
          </p:nvSpPr>
          <p:spPr bwMode="auto">
            <a:xfrm flipV="1">
              <a:off x="3515" y="1842"/>
              <a:ext cx="1452" cy="454"/>
            </a:xfrm>
            <a:prstGeom prst="line">
              <a:avLst/>
            </a:prstGeom>
            <a:noFill/>
            <a:ln w="76200">
              <a:solidFill>
                <a:srgbClr val="FF6600"/>
              </a:solidFill>
              <a:round/>
              <a:headEnd/>
              <a:tailEnd type="triangle" w="med" len="med"/>
            </a:ln>
          </p:spPr>
          <p:txBody>
            <a:bodyPr/>
            <a:lstStyle/>
            <a:p>
              <a:endParaRPr lang="fr-FR"/>
            </a:p>
          </p:txBody>
        </p:sp>
        <p:sp>
          <p:nvSpPr>
            <p:cNvPr id="53365" name="Text Box 432"/>
            <p:cNvSpPr txBox="1">
              <a:spLocks noChangeArrowheads="1"/>
            </p:cNvSpPr>
            <p:nvPr/>
          </p:nvSpPr>
          <p:spPr bwMode="auto">
            <a:xfrm>
              <a:off x="3969" y="1741"/>
              <a:ext cx="998" cy="330"/>
            </a:xfrm>
            <a:prstGeom prst="rect">
              <a:avLst/>
            </a:prstGeom>
            <a:noFill/>
            <a:ln w="9525">
              <a:noFill/>
              <a:miter lim="800000"/>
              <a:headEnd/>
              <a:tailEnd/>
            </a:ln>
          </p:spPr>
          <p:txBody>
            <a:bodyPr>
              <a:spAutoFit/>
            </a:bodyPr>
            <a:lstStyle/>
            <a:p>
              <a:pPr algn="ctr">
                <a:spcBef>
                  <a:spcPct val="50000"/>
                </a:spcBef>
              </a:pPr>
              <a:r>
                <a:rPr lang="fr-FR" sz="1400">
                  <a:solidFill>
                    <a:srgbClr val="003399"/>
                  </a:solidFill>
                </a:rPr>
                <a:t>Manifeste SYDONIA</a:t>
              </a:r>
            </a:p>
          </p:txBody>
        </p:sp>
      </p:grpSp>
      <p:grpSp>
        <p:nvGrpSpPr>
          <p:cNvPr id="53264" name="Group 446"/>
          <p:cNvGrpSpPr>
            <a:grpSpLocks/>
          </p:cNvGrpSpPr>
          <p:nvPr/>
        </p:nvGrpSpPr>
        <p:grpSpPr bwMode="auto">
          <a:xfrm>
            <a:off x="7786688" y="5072063"/>
            <a:ext cx="1008062" cy="647700"/>
            <a:chOff x="3911" y="1965"/>
            <a:chExt cx="1039" cy="675"/>
          </a:xfrm>
        </p:grpSpPr>
        <p:sp>
          <p:nvSpPr>
            <p:cNvPr id="53269" name="Freeform 447"/>
            <p:cNvSpPr>
              <a:spLocks/>
            </p:cNvSpPr>
            <p:nvPr/>
          </p:nvSpPr>
          <p:spPr bwMode="auto">
            <a:xfrm>
              <a:off x="4322" y="2432"/>
              <a:ext cx="10" cy="45"/>
            </a:xfrm>
            <a:custGeom>
              <a:avLst/>
              <a:gdLst>
                <a:gd name="T0" fmla="*/ 0 w 37"/>
                <a:gd name="T1" fmla="*/ 1 h 135"/>
                <a:gd name="T2" fmla="*/ 0 w 37"/>
                <a:gd name="T3" fmla="*/ 2 h 135"/>
                <a:gd name="T4" fmla="*/ 0 w 37"/>
                <a:gd name="T5" fmla="*/ 2 h 135"/>
                <a:gd name="T6" fmla="*/ 0 w 37"/>
                <a:gd name="T7" fmla="*/ 0 h 135"/>
                <a:gd name="T8" fmla="*/ 0 w 37"/>
                <a:gd name="T9" fmla="*/ 1 h 135"/>
                <a:gd name="T10" fmla="*/ 0 60000 65536"/>
                <a:gd name="T11" fmla="*/ 0 60000 65536"/>
                <a:gd name="T12" fmla="*/ 0 60000 65536"/>
                <a:gd name="T13" fmla="*/ 0 60000 65536"/>
                <a:gd name="T14" fmla="*/ 0 60000 65536"/>
                <a:gd name="T15" fmla="*/ 0 w 37"/>
                <a:gd name="T16" fmla="*/ 0 h 135"/>
                <a:gd name="T17" fmla="*/ 37 w 37"/>
                <a:gd name="T18" fmla="*/ 135 h 135"/>
              </a:gdLst>
              <a:ahLst/>
              <a:cxnLst>
                <a:cxn ang="T10">
                  <a:pos x="T0" y="T1"/>
                </a:cxn>
                <a:cxn ang="T11">
                  <a:pos x="T2" y="T3"/>
                </a:cxn>
                <a:cxn ang="T12">
                  <a:pos x="T4" y="T5"/>
                </a:cxn>
                <a:cxn ang="T13">
                  <a:pos x="T6" y="T7"/>
                </a:cxn>
                <a:cxn ang="T14">
                  <a:pos x="T8" y="T9"/>
                </a:cxn>
              </a:cxnLst>
              <a:rect l="T15" t="T16" r="T17" b="T18"/>
              <a:pathLst>
                <a:path w="37" h="135">
                  <a:moveTo>
                    <a:pt x="37" y="43"/>
                  </a:moveTo>
                  <a:lnTo>
                    <a:pt x="37" y="135"/>
                  </a:lnTo>
                  <a:lnTo>
                    <a:pt x="0" y="130"/>
                  </a:lnTo>
                  <a:lnTo>
                    <a:pt x="0" y="0"/>
                  </a:lnTo>
                  <a:lnTo>
                    <a:pt x="37" y="43"/>
                  </a:lnTo>
                  <a:close/>
                </a:path>
              </a:pathLst>
            </a:custGeom>
            <a:solidFill>
              <a:srgbClr val="F9F9F9"/>
            </a:solidFill>
            <a:ln w="9525">
              <a:noFill/>
              <a:round/>
              <a:headEnd/>
              <a:tailEnd/>
            </a:ln>
          </p:spPr>
          <p:txBody>
            <a:bodyPr/>
            <a:lstStyle/>
            <a:p>
              <a:endParaRPr lang="fr-FR"/>
            </a:p>
          </p:txBody>
        </p:sp>
        <p:grpSp>
          <p:nvGrpSpPr>
            <p:cNvPr id="53270" name="Group 448"/>
            <p:cNvGrpSpPr>
              <a:grpSpLocks/>
            </p:cNvGrpSpPr>
            <p:nvPr/>
          </p:nvGrpSpPr>
          <p:grpSpPr bwMode="auto">
            <a:xfrm>
              <a:off x="3911" y="1965"/>
              <a:ext cx="1039" cy="675"/>
              <a:chOff x="3911" y="1965"/>
              <a:chExt cx="1039" cy="675"/>
            </a:xfrm>
          </p:grpSpPr>
          <p:grpSp>
            <p:nvGrpSpPr>
              <p:cNvPr id="53271" name="Group 449"/>
              <p:cNvGrpSpPr>
                <a:grpSpLocks/>
              </p:cNvGrpSpPr>
              <p:nvPr/>
            </p:nvGrpSpPr>
            <p:grpSpPr bwMode="auto">
              <a:xfrm>
                <a:off x="3911" y="1965"/>
                <a:ext cx="797" cy="608"/>
                <a:chOff x="3911" y="1965"/>
                <a:chExt cx="797" cy="608"/>
              </a:xfrm>
            </p:grpSpPr>
            <p:sp>
              <p:nvSpPr>
                <p:cNvPr id="53332" name="Freeform 450"/>
                <p:cNvSpPr>
                  <a:spLocks/>
                </p:cNvSpPr>
                <p:nvPr/>
              </p:nvSpPr>
              <p:spPr bwMode="auto">
                <a:xfrm>
                  <a:off x="3913" y="2090"/>
                  <a:ext cx="795" cy="483"/>
                </a:xfrm>
                <a:custGeom>
                  <a:avLst/>
                  <a:gdLst>
                    <a:gd name="T0" fmla="*/ 12 w 3182"/>
                    <a:gd name="T1" fmla="*/ 0 h 1450"/>
                    <a:gd name="T2" fmla="*/ 12 w 3182"/>
                    <a:gd name="T3" fmla="*/ 18 h 1450"/>
                    <a:gd name="T4" fmla="*/ 0 w 3182"/>
                    <a:gd name="T5" fmla="*/ 18 h 1450"/>
                    <a:gd name="T6" fmla="*/ 0 w 3182"/>
                    <a:gd name="T7" fmla="*/ 15 h 1450"/>
                    <a:gd name="T8" fmla="*/ 0 w 3182"/>
                    <a:gd name="T9" fmla="*/ 14 h 1450"/>
                    <a:gd name="T10" fmla="*/ 0 w 3182"/>
                    <a:gd name="T11" fmla="*/ 12 h 1450"/>
                    <a:gd name="T12" fmla="*/ 0 w 3182"/>
                    <a:gd name="T13" fmla="*/ 12 h 1450"/>
                    <a:gd name="T14" fmla="*/ 12 w 3182"/>
                    <a:gd name="T15" fmla="*/ 0 h 1450"/>
                    <a:gd name="T16" fmla="*/ 0 60000 65536"/>
                    <a:gd name="T17" fmla="*/ 0 60000 65536"/>
                    <a:gd name="T18" fmla="*/ 0 60000 65536"/>
                    <a:gd name="T19" fmla="*/ 0 60000 65536"/>
                    <a:gd name="T20" fmla="*/ 0 60000 65536"/>
                    <a:gd name="T21" fmla="*/ 0 60000 65536"/>
                    <a:gd name="T22" fmla="*/ 0 60000 65536"/>
                    <a:gd name="T23" fmla="*/ 0 60000 65536"/>
                    <a:gd name="T24" fmla="*/ 0 w 3182"/>
                    <a:gd name="T25" fmla="*/ 0 h 1450"/>
                    <a:gd name="T26" fmla="*/ 3182 w 3182"/>
                    <a:gd name="T27" fmla="*/ 1450 h 14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2" h="1450">
                      <a:moveTo>
                        <a:pt x="3182" y="0"/>
                      </a:moveTo>
                      <a:lnTo>
                        <a:pt x="3182" y="1450"/>
                      </a:lnTo>
                      <a:lnTo>
                        <a:pt x="119" y="1450"/>
                      </a:lnTo>
                      <a:lnTo>
                        <a:pt x="119" y="1181"/>
                      </a:lnTo>
                      <a:lnTo>
                        <a:pt x="58" y="1163"/>
                      </a:lnTo>
                      <a:lnTo>
                        <a:pt x="58" y="982"/>
                      </a:lnTo>
                      <a:lnTo>
                        <a:pt x="0" y="955"/>
                      </a:lnTo>
                      <a:lnTo>
                        <a:pt x="3182" y="0"/>
                      </a:lnTo>
                      <a:close/>
                    </a:path>
                  </a:pathLst>
                </a:custGeom>
                <a:solidFill>
                  <a:srgbClr val="000000"/>
                </a:solidFill>
                <a:ln w="9525">
                  <a:noFill/>
                  <a:round/>
                  <a:headEnd/>
                  <a:tailEnd/>
                </a:ln>
              </p:spPr>
              <p:txBody>
                <a:bodyPr/>
                <a:lstStyle/>
                <a:p>
                  <a:endParaRPr lang="fr-FR"/>
                </a:p>
              </p:txBody>
            </p:sp>
            <p:grpSp>
              <p:nvGrpSpPr>
                <p:cNvPr id="53333" name="Group 451"/>
                <p:cNvGrpSpPr>
                  <a:grpSpLocks/>
                </p:cNvGrpSpPr>
                <p:nvPr/>
              </p:nvGrpSpPr>
              <p:grpSpPr bwMode="auto">
                <a:xfrm>
                  <a:off x="3977" y="2474"/>
                  <a:ext cx="49" cy="35"/>
                  <a:chOff x="3977" y="2474"/>
                  <a:chExt cx="49" cy="35"/>
                </a:xfrm>
              </p:grpSpPr>
              <p:sp>
                <p:nvSpPr>
                  <p:cNvPr id="53358" name="Oval 452"/>
                  <p:cNvSpPr>
                    <a:spLocks noChangeArrowheads="1"/>
                  </p:cNvSpPr>
                  <p:nvPr/>
                </p:nvSpPr>
                <p:spPr bwMode="auto">
                  <a:xfrm>
                    <a:off x="4019" y="2474"/>
                    <a:ext cx="7" cy="31"/>
                  </a:xfrm>
                  <a:prstGeom prst="ellipse">
                    <a:avLst/>
                  </a:prstGeom>
                  <a:solidFill>
                    <a:srgbClr val="FFFFFF"/>
                  </a:solidFill>
                  <a:ln w="9525">
                    <a:noFill/>
                    <a:round/>
                    <a:headEnd/>
                    <a:tailEnd/>
                  </a:ln>
                </p:spPr>
                <p:txBody>
                  <a:bodyPr/>
                  <a:lstStyle/>
                  <a:p>
                    <a:endParaRPr lang="fr-FR"/>
                  </a:p>
                </p:txBody>
              </p:sp>
              <p:sp>
                <p:nvSpPr>
                  <p:cNvPr id="53359" name="Oval 453"/>
                  <p:cNvSpPr>
                    <a:spLocks noChangeArrowheads="1"/>
                  </p:cNvSpPr>
                  <p:nvPr/>
                </p:nvSpPr>
                <p:spPr bwMode="auto">
                  <a:xfrm>
                    <a:off x="4010" y="2474"/>
                    <a:ext cx="7" cy="33"/>
                  </a:xfrm>
                  <a:prstGeom prst="ellipse">
                    <a:avLst/>
                  </a:prstGeom>
                  <a:solidFill>
                    <a:srgbClr val="FFFFFF"/>
                  </a:solidFill>
                  <a:ln w="9525">
                    <a:noFill/>
                    <a:round/>
                    <a:headEnd/>
                    <a:tailEnd/>
                  </a:ln>
                </p:spPr>
                <p:txBody>
                  <a:bodyPr/>
                  <a:lstStyle/>
                  <a:p>
                    <a:endParaRPr lang="fr-FR"/>
                  </a:p>
                </p:txBody>
              </p:sp>
              <p:sp>
                <p:nvSpPr>
                  <p:cNvPr id="53360" name="Oval 454"/>
                  <p:cNvSpPr>
                    <a:spLocks noChangeArrowheads="1"/>
                  </p:cNvSpPr>
                  <p:nvPr/>
                </p:nvSpPr>
                <p:spPr bwMode="auto">
                  <a:xfrm>
                    <a:off x="4002" y="2475"/>
                    <a:ext cx="6" cy="33"/>
                  </a:xfrm>
                  <a:prstGeom prst="ellipse">
                    <a:avLst/>
                  </a:prstGeom>
                  <a:solidFill>
                    <a:srgbClr val="FFFFFF"/>
                  </a:solidFill>
                  <a:ln w="9525">
                    <a:noFill/>
                    <a:round/>
                    <a:headEnd/>
                    <a:tailEnd/>
                  </a:ln>
                </p:spPr>
                <p:txBody>
                  <a:bodyPr/>
                  <a:lstStyle/>
                  <a:p>
                    <a:endParaRPr lang="fr-FR"/>
                  </a:p>
                </p:txBody>
              </p:sp>
              <p:sp>
                <p:nvSpPr>
                  <p:cNvPr id="53361" name="Oval 455"/>
                  <p:cNvSpPr>
                    <a:spLocks noChangeArrowheads="1"/>
                  </p:cNvSpPr>
                  <p:nvPr/>
                </p:nvSpPr>
                <p:spPr bwMode="auto">
                  <a:xfrm>
                    <a:off x="3993" y="2476"/>
                    <a:ext cx="7" cy="32"/>
                  </a:xfrm>
                  <a:prstGeom prst="ellipse">
                    <a:avLst/>
                  </a:prstGeom>
                  <a:solidFill>
                    <a:srgbClr val="FFFFFF"/>
                  </a:solidFill>
                  <a:ln w="9525">
                    <a:noFill/>
                    <a:round/>
                    <a:headEnd/>
                    <a:tailEnd/>
                  </a:ln>
                </p:spPr>
                <p:txBody>
                  <a:bodyPr/>
                  <a:lstStyle/>
                  <a:p>
                    <a:endParaRPr lang="fr-FR"/>
                  </a:p>
                </p:txBody>
              </p:sp>
              <p:sp>
                <p:nvSpPr>
                  <p:cNvPr id="53362" name="Oval 456"/>
                  <p:cNvSpPr>
                    <a:spLocks noChangeArrowheads="1"/>
                  </p:cNvSpPr>
                  <p:nvPr/>
                </p:nvSpPr>
                <p:spPr bwMode="auto">
                  <a:xfrm>
                    <a:off x="3984" y="2477"/>
                    <a:ext cx="8" cy="32"/>
                  </a:xfrm>
                  <a:prstGeom prst="ellipse">
                    <a:avLst/>
                  </a:prstGeom>
                  <a:solidFill>
                    <a:srgbClr val="FFFFFF"/>
                  </a:solidFill>
                  <a:ln w="9525">
                    <a:noFill/>
                    <a:round/>
                    <a:headEnd/>
                    <a:tailEnd/>
                  </a:ln>
                </p:spPr>
                <p:txBody>
                  <a:bodyPr/>
                  <a:lstStyle/>
                  <a:p>
                    <a:endParaRPr lang="fr-FR"/>
                  </a:p>
                </p:txBody>
              </p:sp>
              <p:sp>
                <p:nvSpPr>
                  <p:cNvPr id="53363" name="Oval 457"/>
                  <p:cNvSpPr>
                    <a:spLocks noChangeArrowheads="1"/>
                  </p:cNvSpPr>
                  <p:nvPr/>
                </p:nvSpPr>
                <p:spPr bwMode="auto">
                  <a:xfrm>
                    <a:off x="3977" y="2477"/>
                    <a:ext cx="7" cy="32"/>
                  </a:xfrm>
                  <a:prstGeom prst="ellipse">
                    <a:avLst/>
                  </a:prstGeom>
                  <a:solidFill>
                    <a:srgbClr val="FFFFFF"/>
                  </a:solidFill>
                  <a:ln w="9525">
                    <a:noFill/>
                    <a:round/>
                    <a:headEnd/>
                    <a:tailEnd/>
                  </a:ln>
                </p:spPr>
                <p:txBody>
                  <a:bodyPr/>
                  <a:lstStyle/>
                  <a:p>
                    <a:endParaRPr lang="fr-FR"/>
                  </a:p>
                </p:txBody>
              </p:sp>
            </p:grpSp>
            <p:grpSp>
              <p:nvGrpSpPr>
                <p:cNvPr id="53334" name="Group 458"/>
                <p:cNvGrpSpPr>
                  <a:grpSpLocks/>
                </p:cNvGrpSpPr>
                <p:nvPr/>
              </p:nvGrpSpPr>
              <p:grpSpPr bwMode="auto">
                <a:xfrm>
                  <a:off x="4080" y="2429"/>
                  <a:ext cx="85" cy="68"/>
                  <a:chOff x="4080" y="2429"/>
                  <a:chExt cx="85" cy="68"/>
                </a:xfrm>
              </p:grpSpPr>
              <p:sp>
                <p:nvSpPr>
                  <p:cNvPr id="53351" name="Freeform 459"/>
                  <p:cNvSpPr>
                    <a:spLocks/>
                  </p:cNvSpPr>
                  <p:nvPr/>
                </p:nvSpPr>
                <p:spPr bwMode="auto">
                  <a:xfrm>
                    <a:off x="4154" y="2429"/>
                    <a:ext cx="11" cy="54"/>
                  </a:xfrm>
                  <a:custGeom>
                    <a:avLst/>
                    <a:gdLst>
                      <a:gd name="T0" fmla="*/ 0 w 44"/>
                      <a:gd name="T1" fmla="*/ 0 h 160"/>
                      <a:gd name="T2" fmla="*/ 0 w 44"/>
                      <a:gd name="T3" fmla="*/ 2 h 160"/>
                      <a:gd name="T4" fmla="*/ 0 w 44"/>
                      <a:gd name="T5" fmla="*/ 2 h 160"/>
                      <a:gd name="T6" fmla="*/ 0 w 44"/>
                      <a:gd name="T7" fmla="*/ 1 h 160"/>
                      <a:gd name="T8" fmla="*/ 0 w 44"/>
                      <a:gd name="T9" fmla="*/ 0 h 160"/>
                      <a:gd name="T10" fmla="*/ 0 60000 65536"/>
                      <a:gd name="T11" fmla="*/ 0 60000 65536"/>
                      <a:gd name="T12" fmla="*/ 0 60000 65536"/>
                      <a:gd name="T13" fmla="*/ 0 60000 65536"/>
                      <a:gd name="T14" fmla="*/ 0 60000 65536"/>
                      <a:gd name="T15" fmla="*/ 0 w 44"/>
                      <a:gd name="T16" fmla="*/ 0 h 160"/>
                      <a:gd name="T17" fmla="*/ 44 w 44"/>
                      <a:gd name="T18" fmla="*/ 160 h 160"/>
                    </a:gdLst>
                    <a:ahLst/>
                    <a:cxnLst>
                      <a:cxn ang="T10">
                        <a:pos x="T0" y="T1"/>
                      </a:cxn>
                      <a:cxn ang="T11">
                        <a:pos x="T2" y="T3"/>
                      </a:cxn>
                      <a:cxn ang="T12">
                        <a:pos x="T4" y="T5"/>
                      </a:cxn>
                      <a:cxn ang="T13">
                        <a:pos x="T6" y="T7"/>
                      </a:cxn>
                      <a:cxn ang="T14">
                        <a:pos x="T8" y="T9"/>
                      </a:cxn>
                    </a:cxnLst>
                    <a:rect l="T15" t="T16" r="T17" b="T18"/>
                    <a:pathLst>
                      <a:path w="44" h="160">
                        <a:moveTo>
                          <a:pt x="0" y="0"/>
                        </a:moveTo>
                        <a:lnTo>
                          <a:pt x="0" y="160"/>
                        </a:lnTo>
                        <a:lnTo>
                          <a:pt x="44" y="160"/>
                        </a:lnTo>
                        <a:lnTo>
                          <a:pt x="44" y="64"/>
                        </a:lnTo>
                        <a:lnTo>
                          <a:pt x="0" y="0"/>
                        </a:lnTo>
                        <a:close/>
                      </a:path>
                    </a:pathLst>
                  </a:custGeom>
                  <a:solidFill>
                    <a:srgbClr val="FFFFFF"/>
                  </a:solidFill>
                  <a:ln w="9525">
                    <a:noFill/>
                    <a:round/>
                    <a:headEnd/>
                    <a:tailEnd/>
                  </a:ln>
                </p:spPr>
                <p:txBody>
                  <a:bodyPr/>
                  <a:lstStyle/>
                  <a:p>
                    <a:endParaRPr lang="fr-FR"/>
                  </a:p>
                </p:txBody>
              </p:sp>
              <p:sp>
                <p:nvSpPr>
                  <p:cNvPr id="53352" name="Freeform 460"/>
                  <p:cNvSpPr>
                    <a:spLocks/>
                  </p:cNvSpPr>
                  <p:nvPr/>
                </p:nvSpPr>
                <p:spPr bwMode="auto">
                  <a:xfrm>
                    <a:off x="4141" y="2431"/>
                    <a:ext cx="11" cy="54"/>
                  </a:xfrm>
                  <a:custGeom>
                    <a:avLst/>
                    <a:gdLst>
                      <a:gd name="T0" fmla="*/ 0 w 44"/>
                      <a:gd name="T1" fmla="*/ 0 h 160"/>
                      <a:gd name="T2" fmla="*/ 0 w 44"/>
                      <a:gd name="T3" fmla="*/ 2 h 160"/>
                      <a:gd name="T4" fmla="*/ 0 w 44"/>
                      <a:gd name="T5" fmla="*/ 2 h 160"/>
                      <a:gd name="T6" fmla="*/ 0 w 44"/>
                      <a:gd name="T7" fmla="*/ 1 h 160"/>
                      <a:gd name="T8" fmla="*/ 0 w 44"/>
                      <a:gd name="T9" fmla="*/ 0 h 160"/>
                      <a:gd name="T10" fmla="*/ 0 60000 65536"/>
                      <a:gd name="T11" fmla="*/ 0 60000 65536"/>
                      <a:gd name="T12" fmla="*/ 0 60000 65536"/>
                      <a:gd name="T13" fmla="*/ 0 60000 65536"/>
                      <a:gd name="T14" fmla="*/ 0 60000 65536"/>
                      <a:gd name="T15" fmla="*/ 0 w 44"/>
                      <a:gd name="T16" fmla="*/ 0 h 160"/>
                      <a:gd name="T17" fmla="*/ 44 w 44"/>
                      <a:gd name="T18" fmla="*/ 160 h 160"/>
                    </a:gdLst>
                    <a:ahLst/>
                    <a:cxnLst>
                      <a:cxn ang="T10">
                        <a:pos x="T0" y="T1"/>
                      </a:cxn>
                      <a:cxn ang="T11">
                        <a:pos x="T2" y="T3"/>
                      </a:cxn>
                      <a:cxn ang="T12">
                        <a:pos x="T4" y="T5"/>
                      </a:cxn>
                      <a:cxn ang="T13">
                        <a:pos x="T6" y="T7"/>
                      </a:cxn>
                      <a:cxn ang="T14">
                        <a:pos x="T8" y="T9"/>
                      </a:cxn>
                    </a:cxnLst>
                    <a:rect l="T15" t="T16" r="T17" b="T18"/>
                    <a:pathLst>
                      <a:path w="44" h="160">
                        <a:moveTo>
                          <a:pt x="0" y="0"/>
                        </a:moveTo>
                        <a:lnTo>
                          <a:pt x="0" y="160"/>
                        </a:lnTo>
                        <a:lnTo>
                          <a:pt x="44" y="160"/>
                        </a:lnTo>
                        <a:lnTo>
                          <a:pt x="44" y="63"/>
                        </a:lnTo>
                        <a:lnTo>
                          <a:pt x="0" y="0"/>
                        </a:lnTo>
                        <a:close/>
                      </a:path>
                    </a:pathLst>
                  </a:custGeom>
                  <a:solidFill>
                    <a:srgbClr val="FFFFFF"/>
                  </a:solidFill>
                  <a:ln w="9525">
                    <a:noFill/>
                    <a:round/>
                    <a:headEnd/>
                    <a:tailEnd/>
                  </a:ln>
                </p:spPr>
                <p:txBody>
                  <a:bodyPr/>
                  <a:lstStyle/>
                  <a:p>
                    <a:endParaRPr lang="fr-FR"/>
                  </a:p>
                </p:txBody>
              </p:sp>
              <p:sp>
                <p:nvSpPr>
                  <p:cNvPr id="53353" name="Freeform 461"/>
                  <p:cNvSpPr>
                    <a:spLocks/>
                  </p:cNvSpPr>
                  <p:nvPr/>
                </p:nvSpPr>
                <p:spPr bwMode="auto">
                  <a:xfrm>
                    <a:off x="4128" y="2433"/>
                    <a:ext cx="11" cy="54"/>
                  </a:xfrm>
                  <a:custGeom>
                    <a:avLst/>
                    <a:gdLst>
                      <a:gd name="T0" fmla="*/ 0 w 43"/>
                      <a:gd name="T1" fmla="*/ 0 h 160"/>
                      <a:gd name="T2" fmla="*/ 0 w 43"/>
                      <a:gd name="T3" fmla="*/ 2 h 160"/>
                      <a:gd name="T4" fmla="*/ 0 w 43"/>
                      <a:gd name="T5" fmla="*/ 2 h 160"/>
                      <a:gd name="T6" fmla="*/ 0 w 43"/>
                      <a:gd name="T7" fmla="*/ 1 h 160"/>
                      <a:gd name="T8" fmla="*/ 0 w 43"/>
                      <a:gd name="T9" fmla="*/ 0 h 160"/>
                      <a:gd name="T10" fmla="*/ 0 60000 65536"/>
                      <a:gd name="T11" fmla="*/ 0 60000 65536"/>
                      <a:gd name="T12" fmla="*/ 0 60000 65536"/>
                      <a:gd name="T13" fmla="*/ 0 60000 65536"/>
                      <a:gd name="T14" fmla="*/ 0 60000 65536"/>
                      <a:gd name="T15" fmla="*/ 0 w 43"/>
                      <a:gd name="T16" fmla="*/ 0 h 160"/>
                      <a:gd name="T17" fmla="*/ 43 w 43"/>
                      <a:gd name="T18" fmla="*/ 160 h 160"/>
                    </a:gdLst>
                    <a:ahLst/>
                    <a:cxnLst>
                      <a:cxn ang="T10">
                        <a:pos x="T0" y="T1"/>
                      </a:cxn>
                      <a:cxn ang="T11">
                        <a:pos x="T2" y="T3"/>
                      </a:cxn>
                      <a:cxn ang="T12">
                        <a:pos x="T4" y="T5"/>
                      </a:cxn>
                      <a:cxn ang="T13">
                        <a:pos x="T6" y="T7"/>
                      </a:cxn>
                      <a:cxn ang="T14">
                        <a:pos x="T8" y="T9"/>
                      </a:cxn>
                    </a:cxnLst>
                    <a:rect l="T15" t="T16" r="T17" b="T18"/>
                    <a:pathLst>
                      <a:path w="43" h="160">
                        <a:moveTo>
                          <a:pt x="0" y="0"/>
                        </a:moveTo>
                        <a:lnTo>
                          <a:pt x="0" y="160"/>
                        </a:lnTo>
                        <a:lnTo>
                          <a:pt x="43" y="160"/>
                        </a:lnTo>
                        <a:lnTo>
                          <a:pt x="43" y="64"/>
                        </a:lnTo>
                        <a:lnTo>
                          <a:pt x="0" y="0"/>
                        </a:lnTo>
                        <a:close/>
                      </a:path>
                    </a:pathLst>
                  </a:custGeom>
                  <a:solidFill>
                    <a:srgbClr val="FFFFFF"/>
                  </a:solidFill>
                  <a:ln w="9525">
                    <a:noFill/>
                    <a:round/>
                    <a:headEnd/>
                    <a:tailEnd/>
                  </a:ln>
                </p:spPr>
                <p:txBody>
                  <a:bodyPr/>
                  <a:lstStyle/>
                  <a:p>
                    <a:endParaRPr lang="fr-FR"/>
                  </a:p>
                </p:txBody>
              </p:sp>
              <p:sp>
                <p:nvSpPr>
                  <p:cNvPr id="53354" name="Freeform 462"/>
                  <p:cNvSpPr>
                    <a:spLocks/>
                  </p:cNvSpPr>
                  <p:nvPr/>
                </p:nvSpPr>
                <p:spPr bwMode="auto">
                  <a:xfrm>
                    <a:off x="4117" y="2436"/>
                    <a:ext cx="10" cy="53"/>
                  </a:xfrm>
                  <a:custGeom>
                    <a:avLst/>
                    <a:gdLst>
                      <a:gd name="T0" fmla="*/ 0 w 42"/>
                      <a:gd name="T1" fmla="*/ 0 h 159"/>
                      <a:gd name="T2" fmla="*/ 0 w 42"/>
                      <a:gd name="T3" fmla="*/ 2 h 159"/>
                      <a:gd name="T4" fmla="*/ 0 w 42"/>
                      <a:gd name="T5" fmla="*/ 2 h 159"/>
                      <a:gd name="T6" fmla="*/ 0 w 42"/>
                      <a:gd name="T7" fmla="*/ 1 h 159"/>
                      <a:gd name="T8" fmla="*/ 0 w 42"/>
                      <a:gd name="T9" fmla="*/ 0 h 159"/>
                      <a:gd name="T10" fmla="*/ 0 60000 65536"/>
                      <a:gd name="T11" fmla="*/ 0 60000 65536"/>
                      <a:gd name="T12" fmla="*/ 0 60000 65536"/>
                      <a:gd name="T13" fmla="*/ 0 60000 65536"/>
                      <a:gd name="T14" fmla="*/ 0 60000 65536"/>
                      <a:gd name="T15" fmla="*/ 0 w 42"/>
                      <a:gd name="T16" fmla="*/ 0 h 159"/>
                      <a:gd name="T17" fmla="*/ 42 w 42"/>
                      <a:gd name="T18" fmla="*/ 159 h 159"/>
                    </a:gdLst>
                    <a:ahLst/>
                    <a:cxnLst>
                      <a:cxn ang="T10">
                        <a:pos x="T0" y="T1"/>
                      </a:cxn>
                      <a:cxn ang="T11">
                        <a:pos x="T2" y="T3"/>
                      </a:cxn>
                      <a:cxn ang="T12">
                        <a:pos x="T4" y="T5"/>
                      </a:cxn>
                      <a:cxn ang="T13">
                        <a:pos x="T6" y="T7"/>
                      </a:cxn>
                      <a:cxn ang="T14">
                        <a:pos x="T8" y="T9"/>
                      </a:cxn>
                    </a:cxnLst>
                    <a:rect l="T15" t="T16" r="T17" b="T18"/>
                    <a:pathLst>
                      <a:path w="42" h="159">
                        <a:moveTo>
                          <a:pt x="0" y="0"/>
                        </a:moveTo>
                        <a:lnTo>
                          <a:pt x="0" y="159"/>
                        </a:lnTo>
                        <a:lnTo>
                          <a:pt x="42" y="159"/>
                        </a:lnTo>
                        <a:lnTo>
                          <a:pt x="42" y="63"/>
                        </a:lnTo>
                        <a:lnTo>
                          <a:pt x="0" y="0"/>
                        </a:lnTo>
                        <a:close/>
                      </a:path>
                    </a:pathLst>
                  </a:custGeom>
                  <a:solidFill>
                    <a:srgbClr val="FFFFFF"/>
                  </a:solidFill>
                  <a:ln w="9525">
                    <a:noFill/>
                    <a:round/>
                    <a:headEnd/>
                    <a:tailEnd/>
                  </a:ln>
                </p:spPr>
                <p:txBody>
                  <a:bodyPr/>
                  <a:lstStyle/>
                  <a:p>
                    <a:endParaRPr lang="fr-FR"/>
                  </a:p>
                </p:txBody>
              </p:sp>
              <p:sp>
                <p:nvSpPr>
                  <p:cNvPr id="53355" name="Freeform 463"/>
                  <p:cNvSpPr>
                    <a:spLocks/>
                  </p:cNvSpPr>
                  <p:nvPr/>
                </p:nvSpPr>
                <p:spPr bwMode="auto">
                  <a:xfrm>
                    <a:off x="4105" y="2437"/>
                    <a:ext cx="11" cy="53"/>
                  </a:xfrm>
                  <a:custGeom>
                    <a:avLst/>
                    <a:gdLst>
                      <a:gd name="T0" fmla="*/ 0 w 43"/>
                      <a:gd name="T1" fmla="*/ 0 h 159"/>
                      <a:gd name="T2" fmla="*/ 0 w 43"/>
                      <a:gd name="T3" fmla="*/ 2 h 159"/>
                      <a:gd name="T4" fmla="*/ 0 w 43"/>
                      <a:gd name="T5" fmla="*/ 2 h 159"/>
                      <a:gd name="T6" fmla="*/ 0 w 43"/>
                      <a:gd name="T7" fmla="*/ 1 h 159"/>
                      <a:gd name="T8" fmla="*/ 0 w 43"/>
                      <a:gd name="T9" fmla="*/ 0 h 159"/>
                      <a:gd name="T10" fmla="*/ 0 60000 65536"/>
                      <a:gd name="T11" fmla="*/ 0 60000 65536"/>
                      <a:gd name="T12" fmla="*/ 0 60000 65536"/>
                      <a:gd name="T13" fmla="*/ 0 60000 65536"/>
                      <a:gd name="T14" fmla="*/ 0 60000 65536"/>
                      <a:gd name="T15" fmla="*/ 0 w 43"/>
                      <a:gd name="T16" fmla="*/ 0 h 159"/>
                      <a:gd name="T17" fmla="*/ 43 w 43"/>
                      <a:gd name="T18" fmla="*/ 159 h 159"/>
                    </a:gdLst>
                    <a:ahLst/>
                    <a:cxnLst>
                      <a:cxn ang="T10">
                        <a:pos x="T0" y="T1"/>
                      </a:cxn>
                      <a:cxn ang="T11">
                        <a:pos x="T2" y="T3"/>
                      </a:cxn>
                      <a:cxn ang="T12">
                        <a:pos x="T4" y="T5"/>
                      </a:cxn>
                      <a:cxn ang="T13">
                        <a:pos x="T6" y="T7"/>
                      </a:cxn>
                      <a:cxn ang="T14">
                        <a:pos x="T8" y="T9"/>
                      </a:cxn>
                    </a:cxnLst>
                    <a:rect l="T15" t="T16" r="T17" b="T18"/>
                    <a:pathLst>
                      <a:path w="43" h="159">
                        <a:moveTo>
                          <a:pt x="0" y="0"/>
                        </a:moveTo>
                        <a:lnTo>
                          <a:pt x="0" y="159"/>
                        </a:lnTo>
                        <a:lnTo>
                          <a:pt x="43" y="159"/>
                        </a:lnTo>
                        <a:lnTo>
                          <a:pt x="43" y="63"/>
                        </a:lnTo>
                        <a:lnTo>
                          <a:pt x="0" y="0"/>
                        </a:lnTo>
                        <a:close/>
                      </a:path>
                    </a:pathLst>
                  </a:custGeom>
                  <a:solidFill>
                    <a:srgbClr val="FFFFFF"/>
                  </a:solidFill>
                  <a:ln w="9525">
                    <a:noFill/>
                    <a:round/>
                    <a:headEnd/>
                    <a:tailEnd/>
                  </a:ln>
                </p:spPr>
                <p:txBody>
                  <a:bodyPr/>
                  <a:lstStyle/>
                  <a:p>
                    <a:endParaRPr lang="fr-FR"/>
                  </a:p>
                </p:txBody>
              </p:sp>
              <p:sp>
                <p:nvSpPr>
                  <p:cNvPr id="53356" name="Freeform 464"/>
                  <p:cNvSpPr>
                    <a:spLocks/>
                  </p:cNvSpPr>
                  <p:nvPr/>
                </p:nvSpPr>
                <p:spPr bwMode="auto">
                  <a:xfrm>
                    <a:off x="4093" y="2440"/>
                    <a:ext cx="11" cy="53"/>
                  </a:xfrm>
                  <a:custGeom>
                    <a:avLst/>
                    <a:gdLst>
                      <a:gd name="T0" fmla="*/ 0 w 44"/>
                      <a:gd name="T1" fmla="*/ 0 h 160"/>
                      <a:gd name="T2" fmla="*/ 0 w 44"/>
                      <a:gd name="T3" fmla="*/ 2 h 160"/>
                      <a:gd name="T4" fmla="*/ 0 w 44"/>
                      <a:gd name="T5" fmla="*/ 2 h 160"/>
                      <a:gd name="T6" fmla="*/ 0 w 44"/>
                      <a:gd name="T7" fmla="*/ 1 h 160"/>
                      <a:gd name="T8" fmla="*/ 0 w 44"/>
                      <a:gd name="T9" fmla="*/ 0 h 160"/>
                      <a:gd name="T10" fmla="*/ 0 60000 65536"/>
                      <a:gd name="T11" fmla="*/ 0 60000 65536"/>
                      <a:gd name="T12" fmla="*/ 0 60000 65536"/>
                      <a:gd name="T13" fmla="*/ 0 60000 65536"/>
                      <a:gd name="T14" fmla="*/ 0 60000 65536"/>
                      <a:gd name="T15" fmla="*/ 0 w 44"/>
                      <a:gd name="T16" fmla="*/ 0 h 160"/>
                      <a:gd name="T17" fmla="*/ 44 w 44"/>
                      <a:gd name="T18" fmla="*/ 160 h 160"/>
                    </a:gdLst>
                    <a:ahLst/>
                    <a:cxnLst>
                      <a:cxn ang="T10">
                        <a:pos x="T0" y="T1"/>
                      </a:cxn>
                      <a:cxn ang="T11">
                        <a:pos x="T2" y="T3"/>
                      </a:cxn>
                      <a:cxn ang="T12">
                        <a:pos x="T4" y="T5"/>
                      </a:cxn>
                      <a:cxn ang="T13">
                        <a:pos x="T6" y="T7"/>
                      </a:cxn>
                      <a:cxn ang="T14">
                        <a:pos x="T8" y="T9"/>
                      </a:cxn>
                    </a:cxnLst>
                    <a:rect l="T15" t="T16" r="T17" b="T18"/>
                    <a:pathLst>
                      <a:path w="44" h="160">
                        <a:moveTo>
                          <a:pt x="0" y="0"/>
                        </a:moveTo>
                        <a:lnTo>
                          <a:pt x="0" y="160"/>
                        </a:lnTo>
                        <a:lnTo>
                          <a:pt x="44" y="160"/>
                        </a:lnTo>
                        <a:lnTo>
                          <a:pt x="44" y="63"/>
                        </a:lnTo>
                        <a:lnTo>
                          <a:pt x="0" y="0"/>
                        </a:lnTo>
                        <a:close/>
                      </a:path>
                    </a:pathLst>
                  </a:custGeom>
                  <a:solidFill>
                    <a:srgbClr val="FFFFFF"/>
                  </a:solidFill>
                  <a:ln w="9525">
                    <a:noFill/>
                    <a:round/>
                    <a:headEnd/>
                    <a:tailEnd/>
                  </a:ln>
                </p:spPr>
                <p:txBody>
                  <a:bodyPr/>
                  <a:lstStyle/>
                  <a:p>
                    <a:endParaRPr lang="fr-FR"/>
                  </a:p>
                </p:txBody>
              </p:sp>
              <p:sp>
                <p:nvSpPr>
                  <p:cNvPr id="53357" name="Freeform 465"/>
                  <p:cNvSpPr>
                    <a:spLocks/>
                  </p:cNvSpPr>
                  <p:nvPr/>
                </p:nvSpPr>
                <p:spPr bwMode="auto">
                  <a:xfrm>
                    <a:off x="4080" y="2443"/>
                    <a:ext cx="11" cy="54"/>
                  </a:xfrm>
                  <a:custGeom>
                    <a:avLst/>
                    <a:gdLst>
                      <a:gd name="T0" fmla="*/ 0 w 44"/>
                      <a:gd name="T1" fmla="*/ 0 h 161"/>
                      <a:gd name="T2" fmla="*/ 0 w 44"/>
                      <a:gd name="T3" fmla="*/ 2 h 161"/>
                      <a:gd name="T4" fmla="*/ 0 w 44"/>
                      <a:gd name="T5" fmla="*/ 2 h 161"/>
                      <a:gd name="T6" fmla="*/ 0 w 44"/>
                      <a:gd name="T7" fmla="*/ 1 h 161"/>
                      <a:gd name="T8" fmla="*/ 0 w 44"/>
                      <a:gd name="T9" fmla="*/ 0 h 161"/>
                      <a:gd name="T10" fmla="*/ 0 60000 65536"/>
                      <a:gd name="T11" fmla="*/ 0 60000 65536"/>
                      <a:gd name="T12" fmla="*/ 0 60000 65536"/>
                      <a:gd name="T13" fmla="*/ 0 60000 65536"/>
                      <a:gd name="T14" fmla="*/ 0 60000 65536"/>
                      <a:gd name="T15" fmla="*/ 0 w 44"/>
                      <a:gd name="T16" fmla="*/ 0 h 161"/>
                      <a:gd name="T17" fmla="*/ 44 w 44"/>
                      <a:gd name="T18" fmla="*/ 161 h 161"/>
                    </a:gdLst>
                    <a:ahLst/>
                    <a:cxnLst>
                      <a:cxn ang="T10">
                        <a:pos x="T0" y="T1"/>
                      </a:cxn>
                      <a:cxn ang="T11">
                        <a:pos x="T2" y="T3"/>
                      </a:cxn>
                      <a:cxn ang="T12">
                        <a:pos x="T4" y="T5"/>
                      </a:cxn>
                      <a:cxn ang="T13">
                        <a:pos x="T6" y="T7"/>
                      </a:cxn>
                      <a:cxn ang="T14">
                        <a:pos x="T8" y="T9"/>
                      </a:cxn>
                    </a:cxnLst>
                    <a:rect l="T15" t="T16" r="T17" b="T18"/>
                    <a:pathLst>
                      <a:path w="44" h="161">
                        <a:moveTo>
                          <a:pt x="0" y="0"/>
                        </a:moveTo>
                        <a:lnTo>
                          <a:pt x="0" y="161"/>
                        </a:lnTo>
                        <a:lnTo>
                          <a:pt x="44" y="161"/>
                        </a:lnTo>
                        <a:lnTo>
                          <a:pt x="44" y="64"/>
                        </a:lnTo>
                        <a:lnTo>
                          <a:pt x="0" y="0"/>
                        </a:lnTo>
                        <a:close/>
                      </a:path>
                    </a:pathLst>
                  </a:custGeom>
                  <a:solidFill>
                    <a:srgbClr val="FFFFFF"/>
                  </a:solidFill>
                  <a:ln w="9525">
                    <a:noFill/>
                    <a:round/>
                    <a:headEnd/>
                    <a:tailEnd/>
                  </a:ln>
                </p:spPr>
                <p:txBody>
                  <a:bodyPr/>
                  <a:lstStyle/>
                  <a:p>
                    <a:endParaRPr lang="fr-FR"/>
                  </a:p>
                </p:txBody>
              </p:sp>
            </p:grpSp>
            <p:grpSp>
              <p:nvGrpSpPr>
                <p:cNvPr id="53335" name="Group 466"/>
                <p:cNvGrpSpPr>
                  <a:grpSpLocks/>
                </p:cNvGrpSpPr>
                <p:nvPr/>
              </p:nvGrpSpPr>
              <p:grpSpPr bwMode="auto">
                <a:xfrm>
                  <a:off x="4245" y="2393"/>
                  <a:ext cx="116" cy="77"/>
                  <a:chOff x="4245" y="2393"/>
                  <a:chExt cx="116" cy="77"/>
                </a:xfrm>
              </p:grpSpPr>
              <p:sp>
                <p:nvSpPr>
                  <p:cNvPr id="53345" name="Freeform 467"/>
                  <p:cNvSpPr>
                    <a:spLocks/>
                  </p:cNvSpPr>
                  <p:nvPr/>
                </p:nvSpPr>
                <p:spPr bwMode="auto">
                  <a:xfrm>
                    <a:off x="4347" y="2393"/>
                    <a:ext cx="14" cy="62"/>
                  </a:xfrm>
                  <a:custGeom>
                    <a:avLst/>
                    <a:gdLst>
                      <a:gd name="T0" fmla="*/ 0 w 57"/>
                      <a:gd name="T1" fmla="*/ 0 h 188"/>
                      <a:gd name="T2" fmla="*/ 0 w 57"/>
                      <a:gd name="T3" fmla="*/ 2 h 188"/>
                      <a:gd name="T4" fmla="*/ 0 w 57"/>
                      <a:gd name="T5" fmla="*/ 2 h 188"/>
                      <a:gd name="T6" fmla="*/ 0 w 57"/>
                      <a:gd name="T7" fmla="*/ 1 h 188"/>
                      <a:gd name="T8" fmla="*/ 0 w 57"/>
                      <a:gd name="T9" fmla="*/ 0 h 188"/>
                      <a:gd name="T10" fmla="*/ 0 60000 65536"/>
                      <a:gd name="T11" fmla="*/ 0 60000 65536"/>
                      <a:gd name="T12" fmla="*/ 0 60000 65536"/>
                      <a:gd name="T13" fmla="*/ 0 60000 65536"/>
                      <a:gd name="T14" fmla="*/ 0 60000 65536"/>
                      <a:gd name="T15" fmla="*/ 0 w 57"/>
                      <a:gd name="T16" fmla="*/ 0 h 188"/>
                      <a:gd name="T17" fmla="*/ 57 w 57"/>
                      <a:gd name="T18" fmla="*/ 188 h 188"/>
                    </a:gdLst>
                    <a:ahLst/>
                    <a:cxnLst>
                      <a:cxn ang="T10">
                        <a:pos x="T0" y="T1"/>
                      </a:cxn>
                      <a:cxn ang="T11">
                        <a:pos x="T2" y="T3"/>
                      </a:cxn>
                      <a:cxn ang="T12">
                        <a:pos x="T4" y="T5"/>
                      </a:cxn>
                      <a:cxn ang="T13">
                        <a:pos x="T6" y="T7"/>
                      </a:cxn>
                      <a:cxn ang="T14">
                        <a:pos x="T8" y="T9"/>
                      </a:cxn>
                    </a:cxnLst>
                    <a:rect l="T15" t="T16" r="T17" b="T18"/>
                    <a:pathLst>
                      <a:path w="57" h="188">
                        <a:moveTo>
                          <a:pt x="0" y="0"/>
                        </a:moveTo>
                        <a:lnTo>
                          <a:pt x="0" y="188"/>
                        </a:lnTo>
                        <a:lnTo>
                          <a:pt x="57" y="188"/>
                        </a:lnTo>
                        <a:lnTo>
                          <a:pt x="57" y="55"/>
                        </a:lnTo>
                        <a:lnTo>
                          <a:pt x="0" y="0"/>
                        </a:lnTo>
                        <a:close/>
                      </a:path>
                    </a:pathLst>
                  </a:custGeom>
                  <a:solidFill>
                    <a:srgbClr val="FFFFFF"/>
                  </a:solidFill>
                  <a:ln w="9525">
                    <a:noFill/>
                    <a:round/>
                    <a:headEnd/>
                    <a:tailEnd/>
                  </a:ln>
                </p:spPr>
                <p:txBody>
                  <a:bodyPr/>
                  <a:lstStyle/>
                  <a:p>
                    <a:endParaRPr lang="fr-FR"/>
                  </a:p>
                </p:txBody>
              </p:sp>
              <p:sp>
                <p:nvSpPr>
                  <p:cNvPr id="53346" name="Freeform 468"/>
                  <p:cNvSpPr>
                    <a:spLocks/>
                  </p:cNvSpPr>
                  <p:nvPr/>
                </p:nvSpPr>
                <p:spPr bwMode="auto">
                  <a:xfrm>
                    <a:off x="4327" y="2396"/>
                    <a:ext cx="13" cy="63"/>
                  </a:xfrm>
                  <a:custGeom>
                    <a:avLst/>
                    <a:gdLst>
                      <a:gd name="T0" fmla="*/ 0 w 55"/>
                      <a:gd name="T1" fmla="*/ 0 h 188"/>
                      <a:gd name="T2" fmla="*/ 0 w 55"/>
                      <a:gd name="T3" fmla="*/ 2 h 188"/>
                      <a:gd name="T4" fmla="*/ 0 w 55"/>
                      <a:gd name="T5" fmla="*/ 2 h 188"/>
                      <a:gd name="T6" fmla="*/ 0 w 55"/>
                      <a:gd name="T7" fmla="*/ 1 h 188"/>
                      <a:gd name="T8" fmla="*/ 0 w 55"/>
                      <a:gd name="T9" fmla="*/ 0 h 188"/>
                      <a:gd name="T10" fmla="*/ 0 60000 65536"/>
                      <a:gd name="T11" fmla="*/ 0 60000 65536"/>
                      <a:gd name="T12" fmla="*/ 0 60000 65536"/>
                      <a:gd name="T13" fmla="*/ 0 60000 65536"/>
                      <a:gd name="T14" fmla="*/ 0 60000 65536"/>
                      <a:gd name="T15" fmla="*/ 0 w 55"/>
                      <a:gd name="T16" fmla="*/ 0 h 188"/>
                      <a:gd name="T17" fmla="*/ 55 w 55"/>
                      <a:gd name="T18" fmla="*/ 188 h 188"/>
                    </a:gdLst>
                    <a:ahLst/>
                    <a:cxnLst>
                      <a:cxn ang="T10">
                        <a:pos x="T0" y="T1"/>
                      </a:cxn>
                      <a:cxn ang="T11">
                        <a:pos x="T2" y="T3"/>
                      </a:cxn>
                      <a:cxn ang="T12">
                        <a:pos x="T4" y="T5"/>
                      </a:cxn>
                      <a:cxn ang="T13">
                        <a:pos x="T6" y="T7"/>
                      </a:cxn>
                      <a:cxn ang="T14">
                        <a:pos x="T8" y="T9"/>
                      </a:cxn>
                    </a:cxnLst>
                    <a:rect l="T15" t="T16" r="T17" b="T18"/>
                    <a:pathLst>
                      <a:path w="55" h="188">
                        <a:moveTo>
                          <a:pt x="0" y="0"/>
                        </a:moveTo>
                        <a:lnTo>
                          <a:pt x="0" y="188"/>
                        </a:lnTo>
                        <a:lnTo>
                          <a:pt x="55" y="188"/>
                        </a:lnTo>
                        <a:lnTo>
                          <a:pt x="55" y="54"/>
                        </a:lnTo>
                        <a:lnTo>
                          <a:pt x="0" y="0"/>
                        </a:lnTo>
                        <a:close/>
                      </a:path>
                    </a:pathLst>
                  </a:custGeom>
                  <a:solidFill>
                    <a:srgbClr val="FFFFFF"/>
                  </a:solidFill>
                  <a:ln w="9525">
                    <a:noFill/>
                    <a:round/>
                    <a:headEnd/>
                    <a:tailEnd/>
                  </a:ln>
                </p:spPr>
                <p:txBody>
                  <a:bodyPr/>
                  <a:lstStyle/>
                  <a:p>
                    <a:endParaRPr lang="fr-FR"/>
                  </a:p>
                </p:txBody>
              </p:sp>
              <p:sp>
                <p:nvSpPr>
                  <p:cNvPr id="53347" name="Freeform 469"/>
                  <p:cNvSpPr>
                    <a:spLocks/>
                  </p:cNvSpPr>
                  <p:nvPr/>
                </p:nvSpPr>
                <p:spPr bwMode="auto">
                  <a:xfrm>
                    <a:off x="4307" y="2399"/>
                    <a:ext cx="14" cy="63"/>
                  </a:xfrm>
                  <a:custGeom>
                    <a:avLst/>
                    <a:gdLst>
                      <a:gd name="T0" fmla="*/ 0 w 56"/>
                      <a:gd name="T1" fmla="*/ 0 h 189"/>
                      <a:gd name="T2" fmla="*/ 0 w 56"/>
                      <a:gd name="T3" fmla="*/ 2 h 189"/>
                      <a:gd name="T4" fmla="*/ 0 w 56"/>
                      <a:gd name="T5" fmla="*/ 2 h 189"/>
                      <a:gd name="T6" fmla="*/ 0 w 56"/>
                      <a:gd name="T7" fmla="*/ 1 h 189"/>
                      <a:gd name="T8" fmla="*/ 0 w 56"/>
                      <a:gd name="T9" fmla="*/ 0 h 189"/>
                      <a:gd name="T10" fmla="*/ 0 60000 65536"/>
                      <a:gd name="T11" fmla="*/ 0 60000 65536"/>
                      <a:gd name="T12" fmla="*/ 0 60000 65536"/>
                      <a:gd name="T13" fmla="*/ 0 60000 65536"/>
                      <a:gd name="T14" fmla="*/ 0 60000 65536"/>
                      <a:gd name="T15" fmla="*/ 0 w 56"/>
                      <a:gd name="T16" fmla="*/ 0 h 189"/>
                      <a:gd name="T17" fmla="*/ 56 w 56"/>
                      <a:gd name="T18" fmla="*/ 189 h 189"/>
                    </a:gdLst>
                    <a:ahLst/>
                    <a:cxnLst>
                      <a:cxn ang="T10">
                        <a:pos x="T0" y="T1"/>
                      </a:cxn>
                      <a:cxn ang="T11">
                        <a:pos x="T2" y="T3"/>
                      </a:cxn>
                      <a:cxn ang="T12">
                        <a:pos x="T4" y="T5"/>
                      </a:cxn>
                      <a:cxn ang="T13">
                        <a:pos x="T6" y="T7"/>
                      </a:cxn>
                      <a:cxn ang="T14">
                        <a:pos x="T8" y="T9"/>
                      </a:cxn>
                    </a:cxnLst>
                    <a:rect l="T15" t="T16" r="T17" b="T18"/>
                    <a:pathLst>
                      <a:path w="56" h="189">
                        <a:moveTo>
                          <a:pt x="0" y="0"/>
                        </a:moveTo>
                        <a:lnTo>
                          <a:pt x="0" y="189"/>
                        </a:lnTo>
                        <a:lnTo>
                          <a:pt x="56" y="189"/>
                        </a:lnTo>
                        <a:lnTo>
                          <a:pt x="56" y="54"/>
                        </a:lnTo>
                        <a:lnTo>
                          <a:pt x="0" y="0"/>
                        </a:lnTo>
                        <a:close/>
                      </a:path>
                    </a:pathLst>
                  </a:custGeom>
                  <a:solidFill>
                    <a:srgbClr val="FFFFFF"/>
                  </a:solidFill>
                  <a:ln w="9525">
                    <a:noFill/>
                    <a:round/>
                    <a:headEnd/>
                    <a:tailEnd/>
                  </a:ln>
                </p:spPr>
                <p:txBody>
                  <a:bodyPr/>
                  <a:lstStyle/>
                  <a:p>
                    <a:endParaRPr lang="fr-FR"/>
                  </a:p>
                </p:txBody>
              </p:sp>
              <p:sp>
                <p:nvSpPr>
                  <p:cNvPr id="53348" name="Freeform 470"/>
                  <p:cNvSpPr>
                    <a:spLocks/>
                  </p:cNvSpPr>
                  <p:nvPr/>
                </p:nvSpPr>
                <p:spPr bwMode="auto">
                  <a:xfrm>
                    <a:off x="4286" y="2401"/>
                    <a:ext cx="14" cy="63"/>
                  </a:xfrm>
                  <a:custGeom>
                    <a:avLst/>
                    <a:gdLst>
                      <a:gd name="T0" fmla="*/ 0 w 57"/>
                      <a:gd name="T1" fmla="*/ 0 h 190"/>
                      <a:gd name="T2" fmla="*/ 0 w 57"/>
                      <a:gd name="T3" fmla="*/ 2 h 190"/>
                      <a:gd name="T4" fmla="*/ 0 w 57"/>
                      <a:gd name="T5" fmla="*/ 2 h 190"/>
                      <a:gd name="T6" fmla="*/ 0 w 57"/>
                      <a:gd name="T7" fmla="*/ 1 h 190"/>
                      <a:gd name="T8" fmla="*/ 0 w 57"/>
                      <a:gd name="T9" fmla="*/ 0 h 190"/>
                      <a:gd name="T10" fmla="*/ 0 60000 65536"/>
                      <a:gd name="T11" fmla="*/ 0 60000 65536"/>
                      <a:gd name="T12" fmla="*/ 0 60000 65536"/>
                      <a:gd name="T13" fmla="*/ 0 60000 65536"/>
                      <a:gd name="T14" fmla="*/ 0 60000 65536"/>
                      <a:gd name="T15" fmla="*/ 0 w 57"/>
                      <a:gd name="T16" fmla="*/ 0 h 190"/>
                      <a:gd name="T17" fmla="*/ 57 w 57"/>
                      <a:gd name="T18" fmla="*/ 190 h 190"/>
                    </a:gdLst>
                    <a:ahLst/>
                    <a:cxnLst>
                      <a:cxn ang="T10">
                        <a:pos x="T0" y="T1"/>
                      </a:cxn>
                      <a:cxn ang="T11">
                        <a:pos x="T2" y="T3"/>
                      </a:cxn>
                      <a:cxn ang="T12">
                        <a:pos x="T4" y="T5"/>
                      </a:cxn>
                      <a:cxn ang="T13">
                        <a:pos x="T6" y="T7"/>
                      </a:cxn>
                      <a:cxn ang="T14">
                        <a:pos x="T8" y="T9"/>
                      </a:cxn>
                    </a:cxnLst>
                    <a:rect l="T15" t="T16" r="T17" b="T18"/>
                    <a:pathLst>
                      <a:path w="57" h="190">
                        <a:moveTo>
                          <a:pt x="0" y="0"/>
                        </a:moveTo>
                        <a:lnTo>
                          <a:pt x="0" y="190"/>
                        </a:lnTo>
                        <a:lnTo>
                          <a:pt x="57" y="190"/>
                        </a:lnTo>
                        <a:lnTo>
                          <a:pt x="57" y="55"/>
                        </a:lnTo>
                        <a:lnTo>
                          <a:pt x="0" y="0"/>
                        </a:lnTo>
                        <a:close/>
                      </a:path>
                    </a:pathLst>
                  </a:custGeom>
                  <a:solidFill>
                    <a:srgbClr val="FFFFFF"/>
                  </a:solidFill>
                  <a:ln w="9525">
                    <a:noFill/>
                    <a:round/>
                    <a:headEnd/>
                    <a:tailEnd/>
                  </a:ln>
                </p:spPr>
                <p:txBody>
                  <a:bodyPr/>
                  <a:lstStyle/>
                  <a:p>
                    <a:endParaRPr lang="fr-FR"/>
                  </a:p>
                </p:txBody>
              </p:sp>
              <p:sp>
                <p:nvSpPr>
                  <p:cNvPr id="53349" name="Freeform 471"/>
                  <p:cNvSpPr>
                    <a:spLocks/>
                  </p:cNvSpPr>
                  <p:nvPr/>
                </p:nvSpPr>
                <p:spPr bwMode="auto">
                  <a:xfrm>
                    <a:off x="4266" y="2405"/>
                    <a:ext cx="14" cy="62"/>
                  </a:xfrm>
                  <a:custGeom>
                    <a:avLst/>
                    <a:gdLst>
                      <a:gd name="T0" fmla="*/ 0 w 56"/>
                      <a:gd name="T1" fmla="*/ 0 h 188"/>
                      <a:gd name="T2" fmla="*/ 0 w 56"/>
                      <a:gd name="T3" fmla="*/ 2 h 188"/>
                      <a:gd name="T4" fmla="*/ 0 w 56"/>
                      <a:gd name="T5" fmla="*/ 2 h 188"/>
                      <a:gd name="T6" fmla="*/ 0 w 56"/>
                      <a:gd name="T7" fmla="*/ 1 h 188"/>
                      <a:gd name="T8" fmla="*/ 0 w 56"/>
                      <a:gd name="T9" fmla="*/ 0 h 188"/>
                      <a:gd name="T10" fmla="*/ 0 60000 65536"/>
                      <a:gd name="T11" fmla="*/ 0 60000 65536"/>
                      <a:gd name="T12" fmla="*/ 0 60000 65536"/>
                      <a:gd name="T13" fmla="*/ 0 60000 65536"/>
                      <a:gd name="T14" fmla="*/ 0 60000 65536"/>
                      <a:gd name="T15" fmla="*/ 0 w 56"/>
                      <a:gd name="T16" fmla="*/ 0 h 188"/>
                      <a:gd name="T17" fmla="*/ 56 w 56"/>
                      <a:gd name="T18" fmla="*/ 188 h 188"/>
                    </a:gdLst>
                    <a:ahLst/>
                    <a:cxnLst>
                      <a:cxn ang="T10">
                        <a:pos x="T0" y="T1"/>
                      </a:cxn>
                      <a:cxn ang="T11">
                        <a:pos x="T2" y="T3"/>
                      </a:cxn>
                      <a:cxn ang="T12">
                        <a:pos x="T4" y="T5"/>
                      </a:cxn>
                      <a:cxn ang="T13">
                        <a:pos x="T6" y="T7"/>
                      </a:cxn>
                      <a:cxn ang="T14">
                        <a:pos x="T8" y="T9"/>
                      </a:cxn>
                    </a:cxnLst>
                    <a:rect l="T15" t="T16" r="T17" b="T18"/>
                    <a:pathLst>
                      <a:path w="56" h="188">
                        <a:moveTo>
                          <a:pt x="0" y="0"/>
                        </a:moveTo>
                        <a:lnTo>
                          <a:pt x="0" y="188"/>
                        </a:lnTo>
                        <a:lnTo>
                          <a:pt x="56" y="188"/>
                        </a:lnTo>
                        <a:lnTo>
                          <a:pt x="56" y="54"/>
                        </a:lnTo>
                        <a:lnTo>
                          <a:pt x="0" y="0"/>
                        </a:lnTo>
                        <a:close/>
                      </a:path>
                    </a:pathLst>
                  </a:custGeom>
                  <a:solidFill>
                    <a:srgbClr val="FFFFFF"/>
                  </a:solidFill>
                  <a:ln w="9525">
                    <a:noFill/>
                    <a:round/>
                    <a:headEnd/>
                    <a:tailEnd/>
                  </a:ln>
                </p:spPr>
                <p:txBody>
                  <a:bodyPr/>
                  <a:lstStyle/>
                  <a:p>
                    <a:endParaRPr lang="fr-FR"/>
                  </a:p>
                </p:txBody>
              </p:sp>
              <p:sp>
                <p:nvSpPr>
                  <p:cNvPr id="53350" name="Freeform 472"/>
                  <p:cNvSpPr>
                    <a:spLocks/>
                  </p:cNvSpPr>
                  <p:nvPr/>
                </p:nvSpPr>
                <p:spPr bwMode="auto">
                  <a:xfrm>
                    <a:off x="4245" y="2407"/>
                    <a:ext cx="14" cy="63"/>
                  </a:xfrm>
                  <a:custGeom>
                    <a:avLst/>
                    <a:gdLst>
                      <a:gd name="T0" fmla="*/ 0 w 57"/>
                      <a:gd name="T1" fmla="*/ 0 h 189"/>
                      <a:gd name="T2" fmla="*/ 0 w 57"/>
                      <a:gd name="T3" fmla="*/ 2 h 189"/>
                      <a:gd name="T4" fmla="*/ 0 w 57"/>
                      <a:gd name="T5" fmla="*/ 2 h 189"/>
                      <a:gd name="T6" fmla="*/ 0 w 57"/>
                      <a:gd name="T7" fmla="*/ 1 h 189"/>
                      <a:gd name="T8" fmla="*/ 0 w 57"/>
                      <a:gd name="T9" fmla="*/ 0 h 189"/>
                      <a:gd name="T10" fmla="*/ 0 60000 65536"/>
                      <a:gd name="T11" fmla="*/ 0 60000 65536"/>
                      <a:gd name="T12" fmla="*/ 0 60000 65536"/>
                      <a:gd name="T13" fmla="*/ 0 60000 65536"/>
                      <a:gd name="T14" fmla="*/ 0 60000 65536"/>
                      <a:gd name="T15" fmla="*/ 0 w 57"/>
                      <a:gd name="T16" fmla="*/ 0 h 189"/>
                      <a:gd name="T17" fmla="*/ 57 w 57"/>
                      <a:gd name="T18" fmla="*/ 189 h 189"/>
                    </a:gdLst>
                    <a:ahLst/>
                    <a:cxnLst>
                      <a:cxn ang="T10">
                        <a:pos x="T0" y="T1"/>
                      </a:cxn>
                      <a:cxn ang="T11">
                        <a:pos x="T2" y="T3"/>
                      </a:cxn>
                      <a:cxn ang="T12">
                        <a:pos x="T4" y="T5"/>
                      </a:cxn>
                      <a:cxn ang="T13">
                        <a:pos x="T6" y="T7"/>
                      </a:cxn>
                      <a:cxn ang="T14">
                        <a:pos x="T8" y="T9"/>
                      </a:cxn>
                    </a:cxnLst>
                    <a:rect l="T15" t="T16" r="T17" b="T18"/>
                    <a:pathLst>
                      <a:path w="57" h="189">
                        <a:moveTo>
                          <a:pt x="0" y="0"/>
                        </a:moveTo>
                        <a:lnTo>
                          <a:pt x="0" y="189"/>
                        </a:lnTo>
                        <a:lnTo>
                          <a:pt x="57" y="189"/>
                        </a:lnTo>
                        <a:lnTo>
                          <a:pt x="57" y="54"/>
                        </a:lnTo>
                        <a:lnTo>
                          <a:pt x="0" y="0"/>
                        </a:lnTo>
                        <a:close/>
                      </a:path>
                    </a:pathLst>
                  </a:custGeom>
                  <a:solidFill>
                    <a:srgbClr val="FFFFFF"/>
                  </a:solidFill>
                  <a:ln w="9525">
                    <a:noFill/>
                    <a:round/>
                    <a:headEnd/>
                    <a:tailEnd/>
                  </a:ln>
                </p:spPr>
                <p:txBody>
                  <a:bodyPr/>
                  <a:lstStyle/>
                  <a:p>
                    <a:endParaRPr lang="fr-FR"/>
                  </a:p>
                </p:txBody>
              </p:sp>
            </p:grpSp>
            <p:grpSp>
              <p:nvGrpSpPr>
                <p:cNvPr id="53336" name="Group 473"/>
                <p:cNvGrpSpPr>
                  <a:grpSpLocks/>
                </p:cNvGrpSpPr>
                <p:nvPr/>
              </p:nvGrpSpPr>
              <p:grpSpPr bwMode="auto">
                <a:xfrm>
                  <a:off x="4516" y="2350"/>
                  <a:ext cx="150" cy="81"/>
                  <a:chOff x="4516" y="2350"/>
                  <a:chExt cx="150" cy="81"/>
                </a:xfrm>
              </p:grpSpPr>
              <p:sp>
                <p:nvSpPr>
                  <p:cNvPr id="53340" name="Freeform 474"/>
                  <p:cNvSpPr>
                    <a:spLocks/>
                  </p:cNvSpPr>
                  <p:nvPr/>
                </p:nvSpPr>
                <p:spPr bwMode="auto">
                  <a:xfrm>
                    <a:off x="4651" y="2350"/>
                    <a:ext cx="15" cy="61"/>
                  </a:xfrm>
                  <a:custGeom>
                    <a:avLst/>
                    <a:gdLst>
                      <a:gd name="T0" fmla="*/ 0 w 57"/>
                      <a:gd name="T1" fmla="*/ 0 h 182"/>
                      <a:gd name="T2" fmla="*/ 0 w 57"/>
                      <a:gd name="T3" fmla="*/ 2 h 182"/>
                      <a:gd name="T4" fmla="*/ 0 w 57"/>
                      <a:gd name="T5" fmla="*/ 2 h 182"/>
                      <a:gd name="T6" fmla="*/ 0 w 57"/>
                      <a:gd name="T7" fmla="*/ 1 h 182"/>
                      <a:gd name="T8" fmla="*/ 0 w 57"/>
                      <a:gd name="T9" fmla="*/ 0 h 182"/>
                      <a:gd name="T10" fmla="*/ 0 60000 65536"/>
                      <a:gd name="T11" fmla="*/ 0 60000 65536"/>
                      <a:gd name="T12" fmla="*/ 0 60000 65536"/>
                      <a:gd name="T13" fmla="*/ 0 60000 65536"/>
                      <a:gd name="T14" fmla="*/ 0 60000 65536"/>
                      <a:gd name="T15" fmla="*/ 0 w 57"/>
                      <a:gd name="T16" fmla="*/ 0 h 182"/>
                      <a:gd name="T17" fmla="*/ 57 w 57"/>
                      <a:gd name="T18" fmla="*/ 182 h 182"/>
                    </a:gdLst>
                    <a:ahLst/>
                    <a:cxnLst>
                      <a:cxn ang="T10">
                        <a:pos x="T0" y="T1"/>
                      </a:cxn>
                      <a:cxn ang="T11">
                        <a:pos x="T2" y="T3"/>
                      </a:cxn>
                      <a:cxn ang="T12">
                        <a:pos x="T4" y="T5"/>
                      </a:cxn>
                      <a:cxn ang="T13">
                        <a:pos x="T6" y="T7"/>
                      </a:cxn>
                      <a:cxn ang="T14">
                        <a:pos x="T8" y="T9"/>
                      </a:cxn>
                    </a:cxnLst>
                    <a:rect l="T15" t="T16" r="T17" b="T18"/>
                    <a:pathLst>
                      <a:path w="57" h="182">
                        <a:moveTo>
                          <a:pt x="0" y="0"/>
                        </a:moveTo>
                        <a:lnTo>
                          <a:pt x="0" y="182"/>
                        </a:lnTo>
                        <a:lnTo>
                          <a:pt x="57" y="182"/>
                        </a:lnTo>
                        <a:lnTo>
                          <a:pt x="57" y="41"/>
                        </a:lnTo>
                        <a:lnTo>
                          <a:pt x="0" y="0"/>
                        </a:lnTo>
                        <a:close/>
                      </a:path>
                    </a:pathLst>
                  </a:custGeom>
                  <a:solidFill>
                    <a:srgbClr val="FFFFFF"/>
                  </a:solidFill>
                  <a:ln w="9525">
                    <a:noFill/>
                    <a:round/>
                    <a:headEnd/>
                    <a:tailEnd/>
                  </a:ln>
                </p:spPr>
                <p:txBody>
                  <a:bodyPr/>
                  <a:lstStyle/>
                  <a:p>
                    <a:endParaRPr lang="fr-FR"/>
                  </a:p>
                </p:txBody>
              </p:sp>
              <p:sp>
                <p:nvSpPr>
                  <p:cNvPr id="53341" name="Freeform 475"/>
                  <p:cNvSpPr>
                    <a:spLocks/>
                  </p:cNvSpPr>
                  <p:nvPr/>
                </p:nvSpPr>
                <p:spPr bwMode="auto">
                  <a:xfrm>
                    <a:off x="4617" y="2354"/>
                    <a:ext cx="15" cy="61"/>
                  </a:xfrm>
                  <a:custGeom>
                    <a:avLst/>
                    <a:gdLst>
                      <a:gd name="T0" fmla="*/ 0 w 58"/>
                      <a:gd name="T1" fmla="*/ 0 h 182"/>
                      <a:gd name="T2" fmla="*/ 0 w 58"/>
                      <a:gd name="T3" fmla="*/ 2 h 182"/>
                      <a:gd name="T4" fmla="*/ 0 w 58"/>
                      <a:gd name="T5" fmla="*/ 2 h 182"/>
                      <a:gd name="T6" fmla="*/ 0 w 58"/>
                      <a:gd name="T7" fmla="*/ 1 h 182"/>
                      <a:gd name="T8" fmla="*/ 0 w 58"/>
                      <a:gd name="T9" fmla="*/ 0 h 182"/>
                      <a:gd name="T10" fmla="*/ 0 60000 65536"/>
                      <a:gd name="T11" fmla="*/ 0 60000 65536"/>
                      <a:gd name="T12" fmla="*/ 0 60000 65536"/>
                      <a:gd name="T13" fmla="*/ 0 60000 65536"/>
                      <a:gd name="T14" fmla="*/ 0 60000 65536"/>
                      <a:gd name="T15" fmla="*/ 0 w 58"/>
                      <a:gd name="T16" fmla="*/ 0 h 182"/>
                      <a:gd name="T17" fmla="*/ 58 w 58"/>
                      <a:gd name="T18" fmla="*/ 182 h 182"/>
                    </a:gdLst>
                    <a:ahLst/>
                    <a:cxnLst>
                      <a:cxn ang="T10">
                        <a:pos x="T0" y="T1"/>
                      </a:cxn>
                      <a:cxn ang="T11">
                        <a:pos x="T2" y="T3"/>
                      </a:cxn>
                      <a:cxn ang="T12">
                        <a:pos x="T4" y="T5"/>
                      </a:cxn>
                      <a:cxn ang="T13">
                        <a:pos x="T6" y="T7"/>
                      </a:cxn>
                      <a:cxn ang="T14">
                        <a:pos x="T8" y="T9"/>
                      </a:cxn>
                    </a:cxnLst>
                    <a:rect l="T15" t="T16" r="T17" b="T18"/>
                    <a:pathLst>
                      <a:path w="58" h="182">
                        <a:moveTo>
                          <a:pt x="0" y="0"/>
                        </a:moveTo>
                        <a:lnTo>
                          <a:pt x="0" y="182"/>
                        </a:lnTo>
                        <a:lnTo>
                          <a:pt x="58" y="182"/>
                        </a:lnTo>
                        <a:lnTo>
                          <a:pt x="58" y="41"/>
                        </a:lnTo>
                        <a:lnTo>
                          <a:pt x="0" y="0"/>
                        </a:lnTo>
                        <a:close/>
                      </a:path>
                    </a:pathLst>
                  </a:custGeom>
                  <a:solidFill>
                    <a:srgbClr val="FFFFFF"/>
                  </a:solidFill>
                  <a:ln w="9525">
                    <a:noFill/>
                    <a:round/>
                    <a:headEnd/>
                    <a:tailEnd/>
                  </a:ln>
                </p:spPr>
                <p:txBody>
                  <a:bodyPr/>
                  <a:lstStyle/>
                  <a:p>
                    <a:endParaRPr lang="fr-FR"/>
                  </a:p>
                </p:txBody>
              </p:sp>
              <p:sp>
                <p:nvSpPr>
                  <p:cNvPr id="53342" name="Freeform 476"/>
                  <p:cNvSpPr>
                    <a:spLocks/>
                  </p:cNvSpPr>
                  <p:nvPr/>
                </p:nvSpPr>
                <p:spPr bwMode="auto">
                  <a:xfrm>
                    <a:off x="4583" y="2357"/>
                    <a:ext cx="14" cy="61"/>
                  </a:xfrm>
                  <a:custGeom>
                    <a:avLst/>
                    <a:gdLst>
                      <a:gd name="T0" fmla="*/ 0 w 57"/>
                      <a:gd name="T1" fmla="*/ 0 h 183"/>
                      <a:gd name="T2" fmla="*/ 0 w 57"/>
                      <a:gd name="T3" fmla="*/ 2 h 183"/>
                      <a:gd name="T4" fmla="*/ 0 w 57"/>
                      <a:gd name="T5" fmla="*/ 2 h 183"/>
                      <a:gd name="T6" fmla="*/ 0 w 57"/>
                      <a:gd name="T7" fmla="*/ 1 h 183"/>
                      <a:gd name="T8" fmla="*/ 0 w 57"/>
                      <a:gd name="T9" fmla="*/ 0 h 183"/>
                      <a:gd name="T10" fmla="*/ 0 60000 65536"/>
                      <a:gd name="T11" fmla="*/ 0 60000 65536"/>
                      <a:gd name="T12" fmla="*/ 0 60000 65536"/>
                      <a:gd name="T13" fmla="*/ 0 60000 65536"/>
                      <a:gd name="T14" fmla="*/ 0 60000 65536"/>
                      <a:gd name="T15" fmla="*/ 0 w 57"/>
                      <a:gd name="T16" fmla="*/ 0 h 183"/>
                      <a:gd name="T17" fmla="*/ 57 w 57"/>
                      <a:gd name="T18" fmla="*/ 183 h 183"/>
                    </a:gdLst>
                    <a:ahLst/>
                    <a:cxnLst>
                      <a:cxn ang="T10">
                        <a:pos x="T0" y="T1"/>
                      </a:cxn>
                      <a:cxn ang="T11">
                        <a:pos x="T2" y="T3"/>
                      </a:cxn>
                      <a:cxn ang="T12">
                        <a:pos x="T4" y="T5"/>
                      </a:cxn>
                      <a:cxn ang="T13">
                        <a:pos x="T6" y="T7"/>
                      </a:cxn>
                      <a:cxn ang="T14">
                        <a:pos x="T8" y="T9"/>
                      </a:cxn>
                    </a:cxnLst>
                    <a:rect l="T15" t="T16" r="T17" b="T18"/>
                    <a:pathLst>
                      <a:path w="57" h="183">
                        <a:moveTo>
                          <a:pt x="0" y="0"/>
                        </a:moveTo>
                        <a:lnTo>
                          <a:pt x="0" y="183"/>
                        </a:lnTo>
                        <a:lnTo>
                          <a:pt x="57" y="183"/>
                        </a:lnTo>
                        <a:lnTo>
                          <a:pt x="57" y="41"/>
                        </a:lnTo>
                        <a:lnTo>
                          <a:pt x="0" y="0"/>
                        </a:lnTo>
                        <a:close/>
                      </a:path>
                    </a:pathLst>
                  </a:custGeom>
                  <a:solidFill>
                    <a:srgbClr val="FFFFFF"/>
                  </a:solidFill>
                  <a:ln w="9525">
                    <a:noFill/>
                    <a:round/>
                    <a:headEnd/>
                    <a:tailEnd/>
                  </a:ln>
                </p:spPr>
                <p:txBody>
                  <a:bodyPr/>
                  <a:lstStyle/>
                  <a:p>
                    <a:endParaRPr lang="fr-FR"/>
                  </a:p>
                </p:txBody>
              </p:sp>
              <p:sp>
                <p:nvSpPr>
                  <p:cNvPr id="53343" name="Freeform 477"/>
                  <p:cNvSpPr>
                    <a:spLocks/>
                  </p:cNvSpPr>
                  <p:nvPr/>
                </p:nvSpPr>
                <p:spPr bwMode="auto">
                  <a:xfrm>
                    <a:off x="4548" y="2363"/>
                    <a:ext cx="15" cy="60"/>
                  </a:xfrm>
                  <a:custGeom>
                    <a:avLst/>
                    <a:gdLst>
                      <a:gd name="T0" fmla="*/ 0 w 58"/>
                      <a:gd name="T1" fmla="*/ 0 h 182"/>
                      <a:gd name="T2" fmla="*/ 0 w 58"/>
                      <a:gd name="T3" fmla="*/ 2 h 182"/>
                      <a:gd name="T4" fmla="*/ 0 w 58"/>
                      <a:gd name="T5" fmla="*/ 2 h 182"/>
                      <a:gd name="T6" fmla="*/ 0 w 58"/>
                      <a:gd name="T7" fmla="*/ 1 h 182"/>
                      <a:gd name="T8" fmla="*/ 0 w 58"/>
                      <a:gd name="T9" fmla="*/ 0 h 182"/>
                      <a:gd name="T10" fmla="*/ 0 60000 65536"/>
                      <a:gd name="T11" fmla="*/ 0 60000 65536"/>
                      <a:gd name="T12" fmla="*/ 0 60000 65536"/>
                      <a:gd name="T13" fmla="*/ 0 60000 65536"/>
                      <a:gd name="T14" fmla="*/ 0 60000 65536"/>
                      <a:gd name="T15" fmla="*/ 0 w 58"/>
                      <a:gd name="T16" fmla="*/ 0 h 182"/>
                      <a:gd name="T17" fmla="*/ 58 w 58"/>
                      <a:gd name="T18" fmla="*/ 182 h 182"/>
                    </a:gdLst>
                    <a:ahLst/>
                    <a:cxnLst>
                      <a:cxn ang="T10">
                        <a:pos x="T0" y="T1"/>
                      </a:cxn>
                      <a:cxn ang="T11">
                        <a:pos x="T2" y="T3"/>
                      </a:cxn>
                      <a:cxn ang="T12">
                        <a:pos x="T4" y="T5"/>
                      </a:cxn>
                      <a:cxn ang="T13">
                        <a:pos x="T6" y="T7"/>
                      </a:cxn>
                      <a:cxn ang="T14">
                        <a:pos x="T8" y="T9"/>
                      </a:cxn>
                    </a:cxnLst>
                    <a:rect l="T15" t="T16" r="T17" b="T18"/>
                    <a:pathLst>
                      <a:path w="58" h="182">
                        <a:moveTo>
                          <a:pt x="0" y="0"/>
                        </a:moveTo>
                        <a:lnTo>
                          <a:pt x="0" y="182"/>
                        </a:lnTo>
                        <a:lnTo>
                          <a:pt x="58" y="182"/>
                        </a:lnTo>
                        <a:lnTo>
                          <a:pt x="58" y="41"/>
                        </a:lnTo>
                        <a:lnTo>
                          <a:pt x="0" y="0"/>
                        </a:lnTo>
                        <a:close/>
                      </a:path>
                    </a:pathLst>
                  </a:custGeom>
                  <a:solidFill>
                    <a:srgbClr val="FFFFFF"/>
                  </a:solidFill>
                  <a:ln w="9525">
                    <a:noFill/>
                    <a:round/>
                    <a:headEnd/>
                    <a:tailEnd/>
                  </a:ln>
                </p:spPr>
                <p:txBody>
                  <a:bodyPr/>
                  <a:lstStyle/>
                  <a:p>
                    <a:endParaRPr lang="fr-FR"/>
                  </a:p>
                </p:txBody>
              </p:sp>
              <p:sp>
                <p:nvSpPr>
                  <p:cNvPr id="53344" name="Freeform 478"/>
                  <p:cNvSpPr>
                    <a:spLocks/>
                  </p:cNvSpPr>
                  <p:nvPr/>
                </p:nvSpPr>
                <p:spPr bwMode="auto">
                  <a:xfrm>
                    <a:off x="4516" y="2370"/>
                    <a:ext cx="14" cy="61"/>
                  </a:xfrm>
                  <a:custGeom>
                    <a:avLst/>
                    <a:gdLst>
                      <a:gd name="T0" fmla="*/ 0 w 58"/>
                      <a:gd name="T1" fmla="*/ 0 h 181"/>
                      <a:gd name="T2" fmla="*/ 0 w 58"/>
                      <a:gd name="T3" fmla="*/ 2 h 181"/>
                      <a:gd name="T4" fmla="*/ 0 w 58"/>
                      <a:gd name="T5" fmla="*/ 2 h 181"/>
                      <a:gd name="T6" fmla="*/ 0 w 58"/>
                      <a:gd name="T7" fmla="*/ 0 h 181"/>
                      <a:gd name="T8" fmla="*/ 0 w 58"/>
                      <a:gd name="T9" fmla="*/ 0 h 181"/>
                      <a:gd name="T10" fmla="*/ 0 60000 65536"/>
                      <a:gd name="T11" fmla="*/ 0 60000 65536"/>
                      <a:gd name="T12" fmla="*/ 0 60000 65536"/>
                      <a:gd name="T13" fmla="*/ 0 60000 65536"/>
                      <a:gd name="T14" fmla="*/ 0 60000 65536"/>
                      <a:gd name="T15" fmla="*/ 0 w 58"/>
                      <a:gd name="T16" fmla="*/ 0 h 181"/>
                      <a:gd name="T17" fmla="*/ 58 w 58"/>
                      <a:gd name="T18" fmla="*/ 181 h 181"/>
                    </a:gdLst>
                    <a:ahLst/>
                    <a:cxnLst>
                      <a:cxn ang="T10">
                        <a:pos x="T0" y="T1"/>
                      </a:cxn>
                      <a:cxn ang="T11">
                        <a:pos x="T2" y="T3"/>
                      </a:cxn>
                      <a:cxn ang="T12">
                        <a:pos x="T4" y="T5"/>
                      </a:cxn>
                      <a:cxn ang="T13">
                        <a:pos x="T6" y="T7"/>
                      </a:cxn>
                      <a:cxn ang="T14">
                        <a:pos x="T8" y="T9"/>
                      </a:cxn>
                    </a:cxnLst>
                    <a:rect l="T15" t="T16" r="T17" b="T18"/>
                    <a:pathLst>
                      <a:path w="58" h="181">
                        <a:moveTo>
                          <a:pt x="0" y="0"/>
                        </a:moveTo>
                        <a:lnTo>
                          <a:pt x="0" y="181"/>
                        </a:lnTo>
                        <a:lnTo>
                          <a:pt x="58" y="181"/>
                        </a:lnTo>
                        <a:lnTo>
                          <a:pt x="58" y="39"/>
                        </a:lnTo>
                        <a:lnTo>
                          <a:pt x="0" y="0"/>
                        </a:lnTo>
                        <a:close/>
                      </a:path>
                    </a:pathLst>
                  </a:custGeom>
                  <a:solidFill>
                    <a:srgbClr val="FFFFFF"/>
                  </a:solidFill>
                  <a:ln w="9525">
                    <a:noFill/>
                    <a:round/>
                    <a:headEnd/>
                    <a:tailEnd/>
                  </a:ln>
                </p:spPr>
                <p:txBody>
                  <a:bodyPr/>
                  <a:lstStyle/>
                  <a:p>
                    <a:endParaRPr lang="fr-FR"/>
                  </a:p>
                </p:txBody>
              </p:sp>
            </p:grpSp>
            <p:sp>
              <p:nvSpPr>
                <p:cNvPr id="53337" name="Freeform 479"/>
                <p:cNvSpPr>
                  <a:spLocks/>
                </p:cNvSpPr>
                <p:nvPr/>
              </p:nvSpPr>
              <p:spPr bwMode="auto">
                <a:xfrm>
                  <a:off x="3942" y="2398"/>
                  <a:ext cx="765" cy="148"/>
                </a:xfrm>
                <a:custGeom>
                  <a:avLst/>
                  <a:gdLst>
                    <a:gd name="T0" fmla="*/ 12 w 3058"/>
                    <a:gd name="T1" fmla="*/ 3 h 442"/>
                    <a:gd name="T2" fmla="*/ 12 w 3058"/>
                    <a:gd name="T3" fmla="*/ 0 h 442"/>
                    <a:gd name="T4" fmla="*/ 0 w 3058"/>
                    <a:gd name="T5" fmla="*/ 4 h 442"/>
                    <a:gd name="T6" fmla="*/ 0 w 3058"/>
                    <a:gd name="T7" fmla="*/ 6 h 442"/>
                    <a:gd name="T8" fmla="*/ 12 w 3058"/>
                    <a:gd name="T9" fmla="*/ 3 h 442"/>
                    <a:gd name="T10" fmla="*/ 0 60000 65536"/>
                    <a:gd name="T11" fmla="*/ 0 60000 65536"/>
                    <a:gd name="T12" fmla="*/ 0 60000 65536"/>
                    <a:gd name="T13" fmla="*/ 0 60000 65536"/>
                    <a:gd name="T14" fmla="*/ 0 60000 65536"/>
                    <a:gd name="T15" fmla="*/ 0 w 3058"/>
                    <a:gd name="T16" fmla="*/ 0 h 442"/>
                    <a:gd name="T17" fmla="*/ 3058 w 3058"/>
                    <a:gd name="T18" fmla="*/ 442 h 442"/>
                  </a:gdLst>
                  <a:ahLst/>
                  <a:cxnLst>
                    <a:cxn ang="T10">
                      <a:pos x="T0" y="T1"/>
                    </a:cxn>
                    <a:cxn ang="T11">
                      <a:pos x="T2" y="T3"/>
                    </a:cxn>
                    <a:cxn ang="T12">
                      <a:pos x="T4" y="T5"/>
                    </a:cxn>
                    <a:cxn ang="T13">
                      <a:pos x="T6" y="T7"/>
                    </a:cxn>
                    <a:cxn ang="T14">
                      <a:pos x="T8" y="T9"/>
                    </a:cxn>
                  </a:cxnLst>
                  <a:rect l="T15" t="T16" r="T17" b="T18"/>
                  <a:pathLst>
                    <a:path w="3058" h="442">
                      <a:moveTo>
                        <a:pt x="3058" y="243"/>
                      </a:moveTo>
                      <a:lnTo>
                        <a:pt x="3058" y="0"/>
                      </a:lnTo>
                      <a:lnTo>
                        <a:pt x="0" y="322"/>
                      </a:lnTo>
                      <a:lnTo>
                        <a:pt x="0" y="442"/>
                      </a:lnTo>
                      <a:lnTo>
                        <a:pt x="3058" y="243"/>
                      </a:lnTo>
                      <a:close/>
                    </a:path>
                  </a:pathLst>
                </a:custGeom>
                <a:solidFill>
                  <a:srgbClr val="C0C0C0"/>
                </a:solidFill>
                <a:ln w="9525">
                  <a:noFill/>
                  <a:round/>
                  <a:headEnd/>
                  <a:tailEnd/>
                </a:ln>
              </p:spPr>
              <p:txBody>
                <a:bodyPr/>
                <a:lstStyle/>
                <a:p>
                  <a:endParaRPr lang="fr-FR"/>
                </a:p>
              </p:txBody>
            </p:sp>
            <p:sp>
              <p:nvSpPr>
                <p:cNvPr id="53338" name="Freeform 480"/>
                <p:cNvSpPr>
                  <a:spLocks/>
                </p:cNvSpPr>
                <p:nvPr/>
              </p:nvSpPr>
              <p:spPr bwMode="auto">
                <a:xfrm>
                  <a:off x="3927" y="2235"/>
                  <a:ext cx="780" cy="244"/>
                </a:xfrm>
                <a:custGeom>
                  <a:avLst/>
                  <a:gdLst>
                    <a:gd name="T0" fmla="*/ 12 w 3121"/>
                    <a:gd name="T1" fmla="*/ 2 h 732"/>
                    <a:gd name="T2" fmla="*/ 12 w 3121"/>
                    <a:gd name="T3" fmla="*/ 0 h 732"/>
                    <a:gd name="T4" fmla="*/ 0 w 3121"/>
                    <a:gd name="T5" fmla="*/ 8 h 732"/>
                    <a:gd name="T6" fmla="*/ 0 w 3121"/>
                    <a:gd name="T7" fmla="*/ 9 h 732"/>
                    <a:gd name="T8" fmla="*/ 12 w 3121"/>
                    <a:gd name="T9" fmla="*/ 2 h 732"/>
                    <a:gd name="T10" fmla="*/ 0 60000 65536"/>
                    <a:gd name="T11" fmla="*/ 0 60000 65536"/>
                    <a:gd name="T12" fmla="*/ 0 60000 65536"/>
                    <a:gd name="T13" fmla="*/ 0 60000 65536"/>
                    <a:gd name="T14" fmla="*/ 0 60000 65536"/>
                    <a:gd name="T15" fmla="*/ 0 w 3121"/>
                    <a:gd name="T16" fmla="*/ 0 h 732"/>
                    <a:gd name="T17" fmla="*/ 3121 w 3121"/>
                    <a:gd name="T18" fmla="*/ 732 h 732"/>
                  </a:gdLst>
                  <a:ahLst/>
                  <a:cxnLst>
                    <a:cxn ang="T10">
                      <a:pos x="T0" y="T1"/>
                    </a:cxn>
                    <a:cxn ang="T11">
                      <a:pos x="T2" y="T3"/>
                    </a:cxn>
                    <a:cxn ang="T12">
                      <a:pos x="T4" y="T5"/>
                    </a:cxn>
                    <a:cxn ang="T13">
                      <a:pos x="T6" y="T7"/>
                    </a:cxn>
                    <a:cxn ang="T14">
                      <a:pos x="T8" y="T9"/>
                    </a:cxn>
                  </a:cxnLst>
                  <a:rect l="T15" t="T16" r="T17" b="T18"/>
                  <a:pathLst>
                    <a:path w="3121" h="732">
                      <a:moveTo>
                        <a:pt x="3121" y="202"/>
                      </a:moveTo>
                      <a:lnTo>
                        <a:pt x="3121" y="0"/>
                      </a:lnTo>
                      <a:lnTo>
                        <a:pt x="0" y="643"/>
                      </a:lnTo>
                      <a:lnTo>
                        <a:pt x="0" y="732"/>
                      </a:lnTo>
                      <a:lnTo>
                        <a:pt x="3121" y="202"/>
                      </a:lnTo>
                      <a:close/>
                    </a:path>
                  </a:pathLst>
                </a:custGeom>
                <a:solidFill>
                  <a:srgbClr val="C0C0C0"/>
                </a:solidFill>
                <a:ln w="9525">
                  <a:noFill/>
                  <a:round/>
                  <a:headEnd/>
                  <a:tailEnd/>
                </a:ln>
              </p:spPr>
              <p:txBody>
                <a:bodyPr/>
                <a:lstStyle/>
                <a:p>
                  <a:endParaRPr lang="fr-FR"/>
                </a:p>
              </p:txBody>
            </p:sp>
            <p:sp>
              <p:nvSpPr>
                <p:cNvPr id="53339" name="Freeform 481"/>
                <p:cNvSpPr>
                  <a:spLocks/>
                </p:cNvSpPr>
                <p:nvPr/>
              </p:nvSpPr>
              <p:spPr bwMode="auto">
                <a:xfrm>
                  <a:off x="3911" y="1965"/>
                  <a:ext cx="796" cy="445"/>
                </a:xfrm>
                <a:custGeom>
                  <a:avLst/>
                  <a:gdLst>
                    <a:gd name="T0" fmla="*/ 13 w 3183"/>
                    <a:gd name="T1" fmla="*/ 6 h 1335"/>
                    <a:gd name="T2" fmla="*/ 13 w 3183"/>
                    <a:gd name="T3" fmla="*/ 0 h 1335"/>
                    <a:gd name="T4" fmla="*/ 0 w 3183"/>
                    <a:gd name="T5" fmla="*/ 14 h 1335"/>
                    <a:gd name="T6" fmla="*/ 0 w 3183"/>
                    <a:gd name="T7" fmla="*/ 16 h 1335"/>
                    <a:gd name="T8" fmla="*/ 13 w 3183"/>
                    <a:gd name="T9" fmla="*/ 6 h 1335"/>
                    <a:gd name="T10" fmla="*/ 0 60000 65536"/>
                    <a:gd name="T11" fmla="*/ 0 60000 65536"/>
                    <a:gd name="T12" fmla="*/ 0 60000 65536"/>
                    <a:gd name="T13" fmla="*/ 0 60000 65536"/>
                    <a:gd name="T14" fmla="*/ 0 60000 65536"/>
                    <a:gd name="T15" fmla="*/ 0 w 3183"/>
                    <a:gd name="T16" fmla="*/ 0 h 1335"/>
                    <a:gd name="T17" fmla="*/ 3183 w 3183"/>
                    <a:gd name="T18" fmla="*/ 1335 h 1335"/>
                  </a:gdLst>
                  <a:ahLst/>
                  <a:cxnLst>
                    <a:cxn ang="T10">
                      <a:pos x="T0" y="T1"/>
                    </a:cxn>
                    <a:cxn ang="T11">
                      <a:pos x="T2" y="T3"/>
                    </a:cxn>
                    <a:cxn ang="T12">
                      <a:pos x="T4" y="T5"/>
                    </a:cxn>
                    <a:cxn ang="T13">
                      <a:pos x="T6" y="T7"/>
                    </a:cxn>
                    <a:cxn ang="T14">
                      <a:pos x="T8" y="T9"/>
                    </a:cxn>
                  </a:cxnLst>
                  <a:rect l="T15" t="T16" r="T17" b="T18"/>
                  <a:pathLst>
                    <a:path w="3183" h="1335">
                      <a:moveTo>
                        <a:pt x="3183" y="470"/>
                      </a:moveTo>
                      <a:lnTo>
                        <a:pt x="3183" y="0"/>
                      </a:lnTo>
                      <a:lnTo>
                        <a:pt x="0" y="1163"/>
                      </a:lnTo>
                      <a:lnTo>
                        <a:pt x="0" y="1335"/>
                      </a:lnTo>
                      <a:lnTo>
                        <a:pt x="3183" y="470"/>
                      </a:lnTo>
                      <a:close/>
                    </a:path>
                  </a:pathLst>
                </a:custGeom>
                <a:solidFill>
                  <a:srgbClr val="9F9F9F"/>
                </a:solidFill>
                <a:ln w="9525">
                  <a:noFill/>
                  <a:round/>
                  <a:headEnd/>
                  <a:tailEnd/>
                </a:ln>
              </p:spPr>
              <p:txBody>
                <a:bodyPr/>
                <a:lstStyle/>
                <a:p>
                  <a:endParaRPr lang="fr-FR"/>
                </a:p>
              </p:txBody>
            </p:sp>
          </p:grpSp>
          <p:grpSp>
            <p:nvGrpSpPr>
              <p:cNvPr id="53272" name="Group 482"/>
              <p:cNvGrpSpPr>
                <a:grpSpLocks/>
              </p:cNvGrpSpPr>
              <p:nvPr/>
            </p:nvGrpSpPr>
            <p:grpSpPr bwMode="auto">
              <a:xfrm>
                <a:off x="4707" y="1966"/>
                <a:ext cx="243" cy="606"/>
                <a:chOff x="4707" y="1966"/>
                <a:chExt cx="243" cy="606"/>
              </a:xfrm>
            </p:grpSpPr>
            <p:sp>
              <p:nvSpPr>
                <p:cNvPr id="53294" name="Freeform 483"/>
                <p:cNvSpPr>
                  <a:spLocks/>
                </p:cNvSpPr>
                <p:nvPr/>
              </p:nvSpPr>
              <p:spPr bwMode="auto">
                <a:xfrm>
                  <a:off x="4708" y="2508"/>
                  <a:ext cx="180" cy="64"/>
                </a:xfrm>
                <a:custGeom>
                  <a:avLst/>
                  <a:gdLst>
                    <a:gd name="T0" fmla="*/ 0 w 719"/>
                    <a:gd name="T1" fmla="*/ 0 h 192"/>
                    <a:gd name="T2" fmla="*/ 3 w 719"/>
                    <a:gd name="T3" fmla="*/ 1 h 192"/>
                    <a:gd name="T4" fmla="*/ 3 w 719"/>
                    <a:gd name="T5" fmla="*/ 2 h 192"/>
                    <a:gd name="T6" fmla="*/ 0 w 719"/>
                    <a:gd name="T7" fmla="*/ 2 h 192"/>
                    <a:gd name="T8" fmla="*/ 0 w 719"/>
                    <a:gd name="T9" fmla="*/ 0 h 192"/>
                    <a:gd name="T10" fmla="*/ 0 60000 65536"/>
                    <a:gd name="T11" fmla="*/ 0 60000 65536"/>
                    <a:gd name="T12" fmla="*/ 0 60000 65536"/>
                    <a:gd name="T13" fmla="*/ 0 60000 65536"/>
                    <a:gd name="T14" fmla="*/ 0 60000 65536"/>
                    <a:gd name="T15" fmla="*/ 0 w 719"/>
                    <a:gd name="T16" fmla="*/ 0 h 192"/>
                    <a:gd name="T17" fmla="*/ 719 w 719"/>
                    <a:gd name="T18" fmla="*/ 192 h 192"/>
                  </a:gdLst>
                  <a:ahLst/>
                  <a:cxnLst>
                    <a:cxn ang="T10">
                      <a:pos x="T0" y="T1"/>
                    </a:cxn>
                    <a:cxn ang="T11">
                      <a:pos x="T2" y="T3"/>
                    </a:cxn>
                    <a:cxn ang="T12">
                      <a:pos x="T4" y="T5"/>
                    </a:cxn>
                    <a:cxn ang="T13">
                      <a:pos x="T6" y="T7"/>
                    </a:cxn>
                    <a:cxn ang="T14">
                      <a:pos x="T8" y="T9"/>
                    </a:cxn>
                  </a:cxnLst>
                  <a:rect l="T15" t="T16" r="T17" b="T18"/>
                  <a:pathLst>
                    <a:path w="719" h="192">
                      <a:moveTo>
                        <a:pt x="0" y="0"/>
                      </a:moveTo>
                      <a:lnTo>
                        <a:pt x="719" y="60"/>
                      </a:lnTo>
                      <a:lnTo>
                        <a:pt x="719" y="142"/>
                      </a:lnTo>
                      <a:lnTo>
                        <a:pt x="0" y="192"/>
                      </a:lnTo>
                      <a:lnTo>
                        <a:pt x="0" y="0"/>
                      </a:lnTo>
                      <a:close/>
                    </a:path>
                  </a:pathLst>
                </a:custGeom>
                <a:solidFill>
                  <a:srgbClr val="5F5F5F"/>
                </a:solidFill>
                <a:ln w="9525">
                  <a:noFill/>
                  <a:round/>
                  <a:headEnd/>
                  <a:tailEnd/>
                </a:ln>
              </p:spPr>
              <p:txBody>
                <a:bodyPr/>
                <a:lstStyle/>
                <a:p>
                  <a:endParaRPr lang="fr-FR"/>
                </a:p>
              </p:txBody>
            </p:sp>
            <p:sp>
              <p:nvSpPr>
                <p:cNvPr id="53295" name="Freeform 484"/>
                <p:cNvSpPr>
                  <a:spLocks/>
                </p:cNvSpPr>
                <p:nvPr/>
              </p:nvSpPr>
              <p:spPr bwMode="auto">
                <a:xfrm>
                  <a:off x="4707" y="2111"/>
                  <a:ext cx="243" cy="426"/>
                </a:xfrm>
                <a:custGeom>
                  <a:avLst/>
                  <a:gdLst>
                    <a:gd name="T0" fmla="*/ 0 w 971"/>
                    <a:gd name="T1" fmla="*/ 0 h 1278"/>
                    <a:gd name="T2" fmla="*/ 4 w 971"/>
                    <a:gd name="T3" fmla="*/ 8 h 1278"/>
                    <a:gd name="T4" fmla="*/ 3 w 971"/>
                    <a:gd name="T5" fmla="*/ 8 h 1278"/>
                    <a:gd name="T6" fmla="*/ 3 w 971"/>
                    <a:gd name="T7" fmla="*/ 11 h 1278"/>
                    <a:gd name="T8" fmla="*/ 4 w 971"/>
                    <a:gd name="T9" fmla="*/ 12 h 1278"/>
                    <a:gd name="T10" fmla="*/ 3 w 971"/>
                    <a:gd name="T11" fmla="*/ 11 h 1278"/>
                    <a:gd name="T12" fmla="*/ 3 w 971"/>
                    <a:gd name="T13" fmla="*/ 15 h 1278"/>
                    <a:gd name="T14" fmla="*/ 3 w 971"/>
                    <a:gd name="T15" fmla="*/ 16 h 1278"/>
                    <a:gd name="T16" fmla="*/ 0 w 971"/>
                    <a:gd name="T17" fmla="*/ 15 h 1278"/>
                    <a:gd name="T18" fmla="*/ 0 w 971"/>
                    <a:gd name="T19" fmla="*/ 0 h 1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1"/>
                    <a:gd name="T31" fmla="*/ 0 h 1278"/>
                    <a:gd name="T32" fmla="*/ 971 w 971"/>
                    <a:gd name="T33" fmla="*/ 1278 h 1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1" h="1278">
                      <a:moveTo>
                        <a:pt x="0" y="0"/>
                      </a:moveTo>
                      <a:lnTo>
                        <a:pt x="971" y="670"/>
                      </a:lnTo>
                      <a:lnTo>
                        <a:pt x="852" y="670"/>
                      </a:lnTo>
                      <a:lnTo>
                        <a:pt x="852" y="906"/>
                      </a:lnTo>
                      <a:lnTo>
                        <a:pt x="893" y="932"/>
                      </a:lnTo>
                      <a:lnTo>
                        <a:pt x="852" y="931"/>
                      </a:lnTo>
                      <a:lnTo>
                        <a:pt x="851" y="1240"/>
                      </a:lnTo>
                      <a:lnTo>
                        <a:pt x="741" y="1278"/>
                      </a:lnTo>
                      <a:lnTo>
                        <a:pt x="0" y="1226"/>
                      </a:lnTo>
                      <a:lnTo>
                        <a:pt x="0" y="0"/>
                      </a:lnTo>
                      <a:close/>
                    </a:path>
                  </a:pathLst>
                </a:custGeom>
                <a:solidFill>
                  <a:srgbClr val="000000"/>
                </a:solidFill>
                <a:ln w="9525">
                  <a:noFill/>
                  <a:round/>
                  <a:headEnd/>
                  <a:tailEnd/>
                </a:ln>
              </p:spPr>
              <p:txBody>
                <a:bodyPr/>
                <a:lstStyle/>
                <a:p>
                  <a:endParaRPr lang="fr-FR"/>
                </a:p>
              </p:txBody>
            </p:sp>
            <p:sp>
              <p:nvSpPr>
                <p:cNvPr id="53296" name="Freeform 485"/>
                <p:cNvSpPr>
                  <a:spLocks/>
                </p:cNvSpPr>
                <p:nvPr/>
              </p:nvSpPr>
              <p:spPr bwMode="auto">
                <a:xfrm>
                  <a:off x="4707" y="1966"/>
                  <a:ext cx="243" cy="369"/>
                </a:xfrm>
                <a:custGeom>
                  <a:avLst/>
                  <a:gdLst>
                    <a:gd name="T0" fmla="*/ 0 w 971"/>
                    <a:gd name="T1" fmla="*/ 0 h 1108"/>
                    <a:gd name="T2" fmla="*/ 0 w 971"/>
                    <a:gd name="T3" fmla="*/ 6 h 1108"/>
                    <a:gd name="T4" fmla="*/ 4 w 971"/>
                    <a:gd name="T5" fmla="*/ 14 h 1108"/>
                    <a:gd name="T6" fmla="*/ 4 w 971"/>
                    <a:gd name="T7" fmla="*/ 10 h 1108"/>
                    <a:gd name="T8" fmla="*/ 0 w 971"/>
                    <a:gd name="T9" fmla="*/ 0 h 1108"/>
                    <a:gd name="T10" fmla="*/ 0 60000 65536"/>
                    <a:gd name="T11" fmla="*/ 0 60000 65536"/>
                    <a:gd name="T12" fmla="*/ 0 60000 65536"/>
                    <a:gd name="T13" fmla="*/ 0 60000 65536"/>
                    <a:gd name="T14" fmla="*/ 0 60000 65536"/>
                    <a:gd name="T15" fmla="*/ 0 w 971"/>
                    <a:gd name="T16" fmla="*/ 0 h 1108"/>
                    <a:gd name="T17" fmla="*/ 971 w 971"/>
                    <a:gd name="T18" fmla="*/ 1108 h 1108"/>
                  </a:gdLst>
                  <a:ahLst/>
                  <a:cxnLst>
                    <a:cxn ang="T10">
                      <a:pos x="T0" y="T1"/>
                    </a:cxn>
                    <a:cxn ang="T11">
                      <a:pos x="T2" y="T3"/>
                    </a:cxn>
                    <a:cxn ang="T12">
                      <a:pos x="T4" y="T5"/>
                    </a:cxn>
                    <a:cxn ang="T13">
                      <a:pos x="T6" y="T7"/>
                    </a:cxn>
                    <a:cxn ang="T14">
                      <a:pos x="T8" y="T9"/>
                    </a:cxn>
                  </a:cxnLst>
                  <a:rect l="T15" t="T16" r="T17" b="T18"/>
                  <a:pathLst>
                    <a:path w="971" h="1108">
                      <a:moveTo>
                        <a:pt x="0" y="0"/>
                      </a:moveTo>
                      <a:lnTo>
                        <a:pt x="0" y="469"/>
                      </a:lnTo>
                      <a:lnTo>
                        <a:pt x="971" y="1108"/>
                      </a:lnTo>
                      <a:lnTo>
                        <a:pt x="971" y="838"/>
                      </a:lnTo>
                      <a:lnTo>
                        <a:pt x="0" y="0"/>
                      </a:lnTo>
                      <a:close/>
                    </a:path>
                  </a:pathLst>
                </a:custGeom>
                <a:solidFill>
                  <a:srgbClr val="808080"/>
                </a:solidFill>
                <a:ln w="9525">
                  <a:noFill/>
                  <a:round/>
                  <a:headEnd/>
                  <a:tailEnd/>
                </a:ln>
              </p:spPr>
              <p:txBody>
                <a:bodyPr/>
                <a:lstStyle/>
                <a:p>
                  <a:endParaRPr lang="fr-FR"/>
                </a:p>
              </p:txBody>
            </p:sp>
            <p:grpSp>
              <p:nvGrpSpPr>
                <p:cNvPr id="53297" name="Group 486"/>
                <p:cNvGrpSpPr>
                  <a:grpSpLocks/>
                </p:cNvGrpSpPr>
                <p:nvPr/>
              </p:nvGrpSpPr>
              <p:grpSpPr bwMode="auto">
                <a:xfrm>
                  <a:off x="4709" y="2319"/>
                  <a:ext cx="187" cy="200"/>
                  <a:chOff x="4709" y="2319"/>
                  <a:chExt cx="187" cy="200"/>
                </a:xfrm>
              </p:grpSpPr>
              <p:sp>
                <p:nvSpPr>
                  <p:cNvPr id="53316" name="Freeform 487"/>
                  <p:cNvSpPr>
                    <a:spLocks/>
                  </p:cNvSpPr>
                  <p:nvPr/>
                </p:nvSpPr>
                <p:spPr bwMode="auto">
                  <a:xfrm>
                    <a:off x="4873" y="2423"/>
                    <a:ext cx="23" cy="96"/>
                  </a:xfrm>
                  <a:custGeom>
                    <a:avLst/>
                    <a:gdLst>
                      <a:gd name="T0" fmla="*/ 0 w 94"/>
                      <a:gd name="T1" fmla="*/ 1 h 288"/>
                      <a:gd name="T2" fmla="*/ 0 w 94"/>
                      <a:gd name="T3" fmla="*/ 3 h 288"/>
                      <a:gd name="T4" fmla="*/ 0 w 94"/>
                      <a:gd name="T5" fmla="*/ 4 h 288"/>
                      <a:gd name="T6" fmla="*/ 0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7"/>
                        </a:moveTo>
                        <a:lnTo>
                          <a:pt x="0" y="263"/>
                        </a:lnTo>
                        <a:lnTo>
                          <a:pt x="94" y="288"/>
                        </a:lnTo>
                        <a:lnTo>
                          <a:pt x="94" y="0"/>
                        </a:lnTo>
                        <a:lnTo>
                          <a:pt x="0" y="57"/>
                        </a:lnTo>
                        <a:close/>
                      </a:path>
                    </a:pathLst>
                  </a:custGeom>
                  <a:solidFill>
                    <a:srgbClr val="3F3F3F"/>
                  </a:solidFill>
                  <a:ln w="3175">
                    <a:solidFill>
                      <a:srgbClr val="000000"/>
                    </a:solidFill>
                    <a:round/>
                    <a:headEnd/>
                    <a:tailEnd/>
                  </a:ln>
                </p:spPr>
                <p:txBody>
                  <a:bodyPr/>
                  <a:lstStyle/>
                  <a:p>
                    <a:endParaRPr lang="fr-FR"/>
                  </a:p>
                </p:txBody>
              </p:sp>
              <p:sp>
                <p:nvSpPr>
                  <p:cNvPr id="53317" name="Freeform 488"/>
                  <p:cNvSpPr>
                    <a:spLocks/>
                  </p:cNvSpPr>
                  <p:nvPr/>
                </p:nvSpPr>
                <p:spPr bwMode="auto">
                  <a:xfrm>
                    <a:off x="4862" y="2416"/>
                    <a:ext cx="23" cy="96"/>
                  </a:xfrm>
                  <a:custGeom>
                    <a:avLst/>
                    <a:gdLst>
                      <a:gd name="T0" fmla="*/ 0 w 93"/>
                      <a:gd name="T1" fmla="*/ 1 h 288"/>
                      <a:gd name="T2" fmla="*/ 0 w 93"/>
                      <a:gd name="T3" fmla="*/ 3 h 288"/>
                      <a:gd name="T4" fmla="*/ 0 w 93"/>
                      <a:gd name="T5" fmla="*/ 4 h 288"/>
                      <a:gd name="T6" fmla="*/ 0 w 93"/>
                      <a:gd name="T7" fmla="*/ 0 h 288"/>
                      <a:gd name="T8" fmla="*/ 0 w 93"/>
                      <a:gd name="T9" fmla="*/ 1 h 288"/>
                      <a:gd name="T10" fmla="*/ 0 60000 65536"/>
                      <a:gd name="T11" fmla="*/ 0 60000 65536"/>
                      <a:gd name="T12" fmla="*/ 0 60000 65536"/>
                      <a:gd name="T13" fmla="*/ 0 60000 65536"/>
                      <a:gd name="T14" fmla="*/ 0 60000 65536"/>
                      <a:gd name="T15" fmla="*/ 0 w 93"/>
                      <a:gd name="T16" fmla="*/ 0 h 288"/>
                      <a:gd name="T17" fmla="*/ 93 w 93"/>
                      <a:gd name="T18" fmla="*/ 288 h 288"/>
                    </a:gdLst>
                    <a:ahLst/>
                    <a:cxnLst>
                      <a:cxn ang="T10">
                        <a:pos x="T0" y="T1"/>
                      </a:cxn>
                      <a:cxn ang="T11">
                        <a:pos x="T2" y="T3"/>
                      </a:cxn>
                      <a:cxn ang="T12">
                        <a:pos x="T4" y="T5"/>
                      </a:cxn>
                      <a:cxn ang="T13">
                        <a:pos x="T6" y="T7"/>
                      </a:cxn>
                      <a:cxn ang="T14">
                        <a:pos x="T8" y="T9"/>
                      </a:cxn>
                    </a:cxnLst>
                    <a:rect l="T15" t="T16" r="T17" b="T18"/>
                    <a:pathLst>
                      <a:path w="93" h="288">
                        <a:moveTo>
                          <a:pt x="0" y="56"/>
                        </a:moveTo>
                        <a:lnTo>
                          <a:pt x="0" y="263"/>
                        </a:lnTo>
                        <a:lnTo>
                          <a:pt x="93" y="288"/>
                        </a:lnTo>
                        <a:lnTo>
                          <a:pt x="93" y="0"/>
                        </a:lnTo>
                        <a:lnTo>
                          <a:pt x="0" y="56"/>
                        </a:lnTo>
                        <a:close/>
                      </a:path>
                    </a:pathLst>
                  </a:custGeom>
                  <a:solidFill>
                    <a:srgbClr val="3F3F3F"/>
                  </a:solidFill>
                  <a:ln w="3175">
                    <a:solidFill>
                      <a:srgbClr val="000000"/>
                    </a:solidFill>
                    <a:round/>
                    <a:headEnd/>
                    <a:tailEnd/>
                  </a:ln>
                </p:spPr>
                <p:txBody>
                  <a:bodyPr/>
                  <a:lstStyle/>
                  <a:p>
                    <a:endParaRPr lang="fr-FR"/>
                  </a:p>
                </p:txBody>
              </p:sp>
              <p:sp>
                <p:nvSpPr>
                  <p:cNvPr id="53318" name="Freeform 489"/>
                  <p:cNvSpPr>
                    <a:spLocks/>
                  </p:cNvSpPr>
                  <p:nvPr/>
                </p:nvSpPr>
                <p:spPr bwMode="auto">
                  <a:xfrm>
                    <a:off x="4851" y="2409"/>
                    <a:ext cx="23" cy="96"/>
                  </a:xfrm>
                  <a:custGeom>
                    <a:avLst/>
                    <a:gdLst>
                      <a:gd name="T0" fmla="*/ 0 w 92"/>
                      <a:gd name="T1" fmla="*/ 1 h 289"/>
                      <a:gd name="T2" fmla="*/ 0 w 92"/>
                      <a:gd name="T3" fmla="*/ 3 h 289"/>
                      <a:gd name="T4" fmla="*/ 0 w 92"/>
                      <a:gd name="T5" fmla="*/ 4 h 289"/>
                      <a:gd name="T6" fmla="*/ 0 w 92"/>
                      <a:gd name="T7" fmla="*/ 0 h 289"/>
                      <a:gd name="T8" fmla="*/ 0 w 92"/>
                      <a:gd name="T9" fmla="*/ 1 h 289"/>
                      <a:gd name="T10" fmla="*/ 0 60000 65536"/>
                      <a:gd name="T11" fmla="*/ 0 60000 65536"/>
                      <a:gd name="T12" fmla="*/ 0 60000 65536"/>
                      <a:gd name="T13" fmla="*/ 0 60000 65536"/>
                      <a:gd name="T14" fmla="*/ 0 60000 65536"/>
                      <a:gd name="T15" fmla="*/ 0 w 92"/>
                      <a:gd name="T16" fmla="*/ 0 h 289"/>
                      <a:gd name="T17" fmla="*/ 92 w 92"/>
                      <a:gd name="T18" fmla="*/ 289 h 289"/>
                    </a:gdLst>
                    <a:ahLst/>
                    <a:cxnLst>
                      <a:cxn ang="T10">
                        <a:pos x="T0" y="T1"/>
                      </a:cxn>
                      <a:cxn ang="T11">
                        <a:pos x="T2" y="T3"/>
                      </a:cxn>
                      <a:cxn ang="T12">
                        <a:pos x="T4" y="T5"/>
                      </a:cxn>
                      <a:cxn ang="T13">
                        <a:pos x="T6" y="T7"/>
                      </a:cxn>
                      <a:cxn ang="T14">
                        <a:pos x="T8" y="T9"/>
                      </a:cxn>
                    </a:cxnLst>
                    <a:rect l="T15" t="T16" r="T17" b="T18"/>
                    <a:pathLst>
                      <a:path w="92" h="289">
                        <a:moveTo>
                          <a:pt x="0" y="56"/>
                        </a:moveTo>
                        <a:lnTo>
                          <a:pt x="0" y="264"/>
                        </a:lnTo>
                        <a:lnTo>
                          <a:pt x="92" y="289"/>
                        </a:lnTo>
                        <a:lnTo>
                          <a:pt x="92" y="0"/>
                        </a:lnTo>
                        <a:lnTo>
                          <a:pt x="0" y="56"/>
                        </a:lnTo>
                        <a:close/>
                      </a:path>
                    </a:pathLst>
                  </a:custGeom>
                  <a:solidFill>
                    <a:srgbClr val="5F5F5F"/>
                  </a:solidFill>
                  <a:ln w="3175">
                    <a:solidFill>
                      <a:srgbClr val="000000"/>
                    </a:solidFill>
                    <a:round/>
                    <a:headEnd/>
                    <a:tailEnd/>
                  </a:ln>
                </p:spPr>
                <p:txBody>
                  <a:bodyPr/>
                  <a:lstStyle/>
                  <a:p>
                    <a:endParaRPr lang="fr-FR"/>
                  </a:p>
                </p:txBody>
              </p:sp>
              <p:sp>
                <p:nvSpPr>
                  <p:cNvPr id="53319" name="Freeform 490"/>
                  <p:cNvSpPr>
                    <a:spLocks/>
                  </p:cNvSpPr>
                  <p:nvPr/>
                </p:nvSpPr>
                <p:spPr bwMode="auto">
                  <a:xfrm>
                    <a:off x="4840" y="2402"/>
                    <a:ext cx="24" cy="97"/>
                  </a:xfrm>
                  <a:custGeom>
                    <a:avLst/>
                    <a:gdLst>
                      <a:gd name="T0" fmla="*/ 0 w 94"/>
                      <a:gd name="T1" fmla="*/ 1 h 289"/>
                      <a:gd name="T2" fmla="*/ 0 w 94"/>
                      <a:gd name="T3" fmla="*/ 3 h 289"/>
                      <a:gd name="T4" fmla="*/ 1 w 94"/>
                      <a:gd name="T5" fmla="*/ 4 h 289"/>
                      <a:gd name="T6" fmla="*/ 1 w 94"/>
                      <a:gd name="T7" fmla="*/ 0 h 289"/>
                      <a:gd name="T8" fmla="*/ 0 w 94"/>
                      <a:gd name="T9" fmla="*/ 1 h 289"/>
                      <a:gd name="T10" fmla="*/ 0 60000 65536"/>
                      <a:gd name="T11" fmla="*/ 0 60000 65536"/>
                      <a:gd name="T12" fmla="*/ 0 60000 65536"/>
                      <a:gd name="T13" fmla="*/ 0 60000 65536"/>
                      <a:gd name="T14" fmla="*/ 0 60000 65536"/>
                      <a:gd name="T15" fmla="*/ 0 w 94"/>
                      <a:gd name="T16" fmla="*/ 0 h 289"/>
                      <a:gd name="T17" fmla="*/ 94 w 94"/>
                      <a:gd name="T18" fmla="*/ 289 h 289"/>
                    </a:gdLst>
                    <a:ahLst/>
                    <a:cxnLst>
                      <a:cxn ang="T10">
                        <a:pos x="T0" y="T1"/>
                      </a:cxn>
                      <a:cxn ang="T11">
                        <a:pos x="T2" y="T3"/>
                      </a:cxn>
                      <a:cxn ang="T12">
                        <a:pos x="T4" y="T5"/>
                      </a:cxn>
                      <a:cxn ang="T13">
                        <a:pos x="T6" y="T7"/>
                      </a:cxn>
                      <a:cxn ang="T14">
                        <a:pos x="T8" y="T9"/>
                      </a:cxn>
                    </a:cxnLst>
                    <a:rect l="T15" t="T16" r="T17" b="T18"/>
                    <a:pathLst>
                      <a:path w="94" h="289">
                        <a:moveTo>
                          <a:pt x="0" y="56"/>
                        </a:moveTo>
                        <a:lnTo>
                          <a:pt x="0" y="263"/>
                        </a:lnTo>
                        <a:lnTo>
                          <a:pt x="94" y="289"/>
                        </a:lnTo>
                        <a:lnTo>
                          <a:pt x="94" y="0"/>
                        </a:lnTo>
                        <a:lnTo>
                          <a:pt x="0" y="56"/>
                        </a:lnTo>
                        <a:close/>
                      </a:path>
                    </a:pathLst>
                  </a:custGeom>
                  <a:solidFill>
                    <a:srgbClr val="5F5F5F"/>
                  </a:solidFill>
                  <a:ln w="3175">
                    <a:solidFill>
                      <a:srgbClr val="000000"/>
                    </a:solidFill>
                    <a:round/>
                    <a:headEnd/>
                    <a:tailEnd/>
                  </a:ln>
                </p:spPr>
                <p:txBody>
                  <a:bodyPr/>
                  <a:lstStyle/>
                  <a:p>
                    <a:endParaRPr lang="fr-FR"/>
                  </a:p>
                </p:txBody>
              </p:sp>
              <p:sp>
                <p:nvSpPr>
                  <p:cNvPr id="53320" name="Freeform 491"/>
                  <p:cNvSpPr>
                    <a:spLocks/>
                  </p:cNvSpPr>
                  <p:nvPr/>
                </p:nvSpPr>
                <p:spPr bwMode="auto">
                  <a:xfrm>
                    <a:off x="4830" y="2395"/>
                    <a:ext cx="23" cy="96"/>
                  </a:xfrm>
                  <a:custGeom>
                    <a:avLst/>
                    <a:gdLst>
                      <a:gd name="T0" fmla="*/ 0 w 92"/>
                      <a:gd name="T1" fmla="*/ 1 h 288"/>
                      <a:gd name="T2" fmla="*/ 0 w 92"/>
                      <a:gd name="T3" fmla="*/ 3 h 288"/>
                      <a:gd name="T4" fmla="*/ 0 w 92"/>
                      <a:gd name="T5" fmla="*/ 4 h 288"/>
                      <a:gd name="T6" fmla="*/ 0 w 92"/>
                      <a:gd name="T7" fmla="*/ 0 h 288"/>
                      <a:gd name="T8" fmla="*/ 0 w 92"/>
                      <a:gd name="T9" fmla="*/ 1 h 288"/>
                      <a:gd name="T10" fmla="*/ 0 60000 65536"/>
                      <a:gd name="T11" fmla="*/ 0 60000 65536"/>
                      <a:gd name="T12" fmla="*/ 0 60000 65536"/>
                      <a:gd name="T13" fmla="*/ 0 60000 65536"/>
                      <a:gd name="T14" fmla="*/ 0 60000 65536"/>
                      <a:gd name="T15" fmla="*/ 0 w 92"/>
                      <a:gd name="T16" fmla="*/ 0 h 288"/>
                      <a:gd name="T17" fmla="*/ 92 w 92"/>
                      <a:gd name="T18" fmla="*/ 288 h 288"/>
                    </a:gdLst>
                    <a:ahLst/>
                    <a:cxnLst>
                      <a:cxn ang="T10">
                        <a:pos x="T0" y="T1"/>
                      </a:cxn>
                      <a:cxn ang="T11">
                        <a:pos x="T2" y="T3"/>
                      </a:cxn>
                      <a:cxn ang="T12">
                        <a:pos x="T4" y="T5"/>
                      </a:cxn>
                      <a:cxn ang="T13">
                        <a:pos x="T6" y="T7"/>
                      </a:cxn>
                      <a:cxn ang="T14">
                        <a:pos x="T8" y="T9"/>
                      </a:cxn>
                    </a:cxnLst>
                    <a:rect l="T15" t="T16" r="T17" b="T18"/>
                    <a:pathLst>
                      <a:path w="92" h="288">
                        <a:moveTo>
                          <a:pt x="0" y="55"/>
                        </a:moveTo>
                        <a:lnTo>
                          <a:pt x="0" y="262"/>
                        </a:lnTo>
                        <a:lnTo>
                          <a:pt x="92" y="288"/>
                        </a:lnTo>
                        <a:lnTo>
                          <a:pt x="92" y="0"/>
                        </a:lnTo>
                        <a:lnTo>
                          <a:pt x="0" y="55"/>
                        </a:lnTo>
                        <a:close/>
                      </a:path>
                    </a:pathLst>
                  </a:custGeom>
                  <a:solidFill>
                    <a:srgbClr val="5F5F5F"/>
                  </a:solidFill>
                  <a:ln w="3175">
                    <a:solidFill>
                      <a:srgbClr val="000000"/>
                    </a:solidFill>
                    <a:round/>
                    <a:headEnd/>
                    <a:tailEnd/>
                  </a:ln>
                </p:spPr>
                <p:txBody>
                  <a:bodyPr/>
                  <a:lstStyle/>
                  <a:p>
                    <a:endParaRPr lang="fr-FR"/>
                  </a:p>
                </p:txBody>
              </p:sp>
              <p:sp>
                <p:nvSpPr>
                  <p:cNvPr id="53321" name="Freeform 492"/>
                  <p:cNvSpPr>
                    <a:spLocks/>
                  </p:cNvSpPr>
                  <p:nvPr/>
                </p:nvSpPr>
                <p:spPr bwMode="auto">
                  <a:xfrm>
                    <a:off x="4819" y="2388"/>
                    <a:ext cx="23" cy="97"/>
                  </a:xfrm>
                  <a:custGeom>
                    <a:avLst/>
                    <a:gdLst>
                      <a:gd name="T0" fmla="*/ 0 w 93"/>
                      <a:gd name="T1" fmla="*/ 1 h 289"/>
                      <a:gd name="T2" fmla="*/ 0 w 93"/>
                      <a:gd name="T3" fmla="*/ 3 h 289"/>
                      <a:gd name="T4" fmla="*/ 0 w 93"/>
                      <a:gd name="T5" fmla="*/ 4 h 289"/>
                      <a:gd name="T6" fmla="*/ 0 w 93"/>
                      <a:gd name="T7" fmla="*/ 0 h 289"/>
                      <a:gd name="T8" fmla="*/ 0 w 93"/>
                      <a:gd name="T9" fmla="*/ 1 h 289"/>
                      <a:gd name="T10" fmla="*/ 0 60000 65536"/>
                      <a:gd name="T11" fmla="*/ 0 60000 65536"/>
                      <a:gd name="T12" fmla="*/ 0 60000 65536"/>
                      <a:gd name="T13" fmla="*/ 0 60000 65536"/>
                      <a:gd name="T14" fmla="*/ 0 60000 65536"/>
                      <a:gd name="T15" fmla="*/ 0 w 93"/>
                      <a:gd name="T16" fmla="*/ 0 h 289"/>
                      <a:gd name="T17" fmla="*/ 93 w 93"/>
                      <a:gd name="T18" fmla="*/ 289 h 289"/>
                    </a:gdLst>
                    <a:ahLst/>
                    <a:cxnLst>
                      <a:cxn ang="T10">
                        <a:pos x="T0" y="T1"/>
                      </a:cxn>
                      <a:cxn ang="T11">
                        <a:pos x="T2" y="T3"/>
                      </a:cxn>
                      <a:cxn ang="T12">
                        <a:pos x="T4" y="T5"/>
                      </a:cxn>
                      <a:cxn ang="T13">
                        <a:pos x="T6" y="T7"/>
                      </a:cxn>
                      <a:cxn ang="T14">
                        <a:pos x="T8" y="T9"/>
                      </a:cxn>
                    </a:cxnLst>
                    <a:rect l="T15" t="T16" r="T17" b="T18"/>
                    <a:pathLst>
                      <a:path w="93" h="289">
                        <a:moveTo>
                          <a:pt x="0" y="56"/>
                        </a:moveTo>
                        <a:lnTo>
                          <a:pt x="0" y="262"/>
                        </a:lnTo>
                        <a:lnTo>
                          <a:pt x="93" y="289"/>
                        </a:lnTo>
                        <a:lnTo>
                          <a:pt x="93" y="0"/>
                        </a:lnTo>
                        <a:lnTo>
                          <a:pt x="0" y="56"/>
                        </a:lnTo>
                        <a:close/>
                      </a:path>
                    </a:pathLst>
                  </a:custGeom>
                  <a:solidFill>
                    <a:srgbClr val="5F5F5F"/>
                  </a:solidFill>
                  <a:ln w="3175">
                    <a:solidFill>
                      <a:srgbClr val="000000"/>
                    </a:solidFill>
                    <a:round/>
                    <a:headEnd/>
                    <a:tailEnd/>
                  </a:ln>
                </p:spPr>
                <p:txBody>
                  <a:bodyPr/>
                  <a:lstStyle/>
                  <a:p>
                    <a:endParaRPr lang="fr-FR"/>
                  </a:p>
                </p:txBody>
              </p:sp>
              <p:sp>
                <p:nvSpPr>
                  <p:cNvPr id="53322" name="Freeform 493"/>
                  <p:cNvSpPr>
                    <a:spLocks/>
                  </p:cNvSpPr>
                  <p:nvPr/>
                </p:nvSpPr>
                <p:spPr bwMode="auto">
                  <a:xfrm>
                    <a:off x="4808" y="2381"/>
                    <a:ext cx="23" cy="96"/>
                  </a:xfrm>
                  <a:custGeom>
                    <a:avLst/>
                    <a:gdLst>
                      <a:gd name="T0" fmla="*/ 0 w 93"/>
                      <a:gd name="T1" fmla="*/ 1 h 288"/>
                      <a:gd name="T2" fmla="*/ 0 w 93"/>
                      <a:gd name="T3" fmla="*/ 3 h 288"/>
                      <a:gd name="T4" fmla="*/ 0 w 93"/>
                      <a:gd name="T5" fmla="*/ 4 h 288"/>
                      <a:gd name="T6" fmla="*/ 0 w 93"/>
                      <a:gd name="T7" fmla="*/ 0 h 288"/>
                      <a:gd name="T8" fmla="*/ 0 w 93"/>
                      <a:gd name="T9" fmla="*/ 1 h 288"/>
                      <a:gd name="T10" fmla="*/ 0 60000 65536"/>
                      <a:gd name="T11" fmla="*/ 0 60000 65536"/>
                      <a:gd name="T12" fmla="*/ 0 60000 65536"/>
                      <a:gd name="T13" fmla="*/ 0 60000 65536"/>
                      <a:gd name="T14" fmla="*/ 0 60000 65536"/>
                      <a:gd name="T15" fmla="*/ 0 w 93"/>
                      <a:gd name="T16" fmla="*/ 0 h 288"/>
                      <a:gd name="T17" fmla="*/ 93 w 93"/>
                      <a:gd name="T18" fmla="*/ 288 h 288"/>
                    </a:gdLst>
                    <a:ahLst/>
                    <a:cxnLst>
                      <a:cxn ang="T10">
                        <a:pos x="T0" y="T1"/>
                      </a:cxn>
                      <a:cxn ang="T11">
                        <a:pos x="T2" y="T3"/>
                      </a:cxn>
                      <a:cxn ang="T12">
                        <a:pos x="T4" y="T5"/>
                      </a:cxn>
                      <a:cxn ang="T13">
                        <a:pos x="T6" y="T7"/>
                      </a:cxn>
                      <a:cxn ang="T14">
                        <a:pos x="T8" y="T9"/>
                      </a:cxn>
                    </a:cxnLst>
                    <a:rect l="T15" t="T16" r="T17" b="T18"/>
                    <a:pathLst>
                      <a:path w="93" h="288">
                        <a:moveTo>
                          <a:pt x="0" y="55"/>
                        </a:moveTo>
                        <a:lnTo>
                          <a:pt x="0" y="262"/>
                        </a:lnTo>
                        <a:lnTo>
                          <a:pt x="93" y="288"/>
                        </a:lnTo>
                        <a:lnTo>
                          <a:pt x="93" y="0"/>
                        </a:lnTo>
                        <a:lnTo>
                          <a:pt x="0" y="55"/>
                        </a:lnTo>
                        <a:close/>
                      </a:path>
                    </a:pathLst>
                  </a:custGeom>
                  <a:solidFill>
                    <a:srgbClr val="808080"/>
                  </a:solidFill>
                  <a:ln w="3175">
                    <a:solidFill>
                      <a:srgbClr val="000000"/>
                    </a:solidFill>
                    <a:round/>
                    <a:headEnd/>
                    <a:tailEnd/>
                  </a:ln>
                </p:spPr>
                <p:txBody>
                  <a:bodyPr/>
                  <a:lstStyle/>
                  <a:p>
                    <a:endParaRPr lang="fr-FR"/>
                  </a:p>
                </p:txBody>
              </p:sp>
              <p:sp>
                <p:nvSpPr>
                  <p:cNvPr id="53323" name="Freeform 494"/>
                  <p:cNvSpPr>
                    <a:spLocks/>
                  </p:cNvSpPr>
                  <p:nvPr/>
                </p:nvSpPr>
                <p:spPr bwMode="auto">
                  <a:xfrm>
                    <a:off x="4796" y="2375"/>
                    <a:ext cx="23" cy="96"/>
                  </a:xfrm>
                  <a:custGeom>
                    <a:avLst/>
                    <a:gdLst>
                      <a:gd name="T0" fmla="*/ 0 w 92"/>
                      <a:gd name="T1" fmla="*/ 1 h 289"/>
                      <a:gd name="T2" fmla="*/ 0 w 92"/>
                      <a:gd name="T3" fmla="*/ 3 h 289"/>
                      <a:gd name="T4" fmla="*/ 0 w 92"/>
                      <a:gd name="T5" fmla="*/ 4 h 289"/>
                      <a:gd name="T6" fmla="*/ 0 w 92"/>
                      <a:gd name="T7" fmla="*/ 0 h 289"/>
                      <a:gd name="T8" fmla="*/ 0 w 92"/>
                      <a:gd name="T9" fmla="*/ 1 h 289"/>
                      <a:gd name="T10" fmla="*/ 0 60000 65536"/>
                      <a:gd name="T11" fmla="*/ 0 60000 65536"/>
                      <a:gd name="T12" fmla="*/ 0 60000 65536"/>
                      <a:gd name="T13" fmla="*/ 0 60000 65536"/>
                      <a:gd name="T14" fmla="*/ 0 60000 65536"/>
                      <a:gd name="T15" fmla="*/ 0 w 92"/>
                      <a:gd name="T16" fmla="*/ 0 h 289"/>
                      <a:gd name="T17" fmla="*/ 92 w 92"/>
                      <a:gd name="T18" fmla="*/ 289 h 289"/>
                    </a:gdLst>
                    <a:ahLst/>
                    <a:cxnLst>
                      <a:cxn ang="T10">
                        <a:pos x="T0" y="T1"/>
                      </a:cxn>
                      <a:cxn ang="T11">
                        <a:pos x="T2" y="T3"/>
                      </a:cxn>
                      <a:cxn ang="T12">
                        <a:pos x="T4" y="T5"/>
                      </a:cxn>
                      <a:cxn ang="T13">
                        <a:pos x="T6" y="T7"/>
                      </a:cxn>
                      <a:cxn ang="T14">
                        <a:pos x="T8" y="T9"/>
                      </a:cxn>
                    </a:cxnLst>
                    <a:rect l="T15" t="T16" r="T17" b="T18"/>
                    <a:pathLst>
                      <a:path w="92" h="289">
                        <a:moveTo>
                          <a:pt x="0" y="57"/>
                        </a:moveTo>
                        <a:lnTo>
                          <a:pt x="0" y="263"/>
                        </a:lnTo>
                        <a:lnTo>
                          <a:pt x="92" y="289"/>
                        </a:lnTo>
                        <a:lnTo>
                          <a:pt x="92" y="0"/>
                        </a:lnTo>
                        <a:lnTo>
                          <a:pt x="0" y="57"/>
                        </a:lnTo>
                        <a:close/>
                      </a:path>
                    </a:pathLst>
                  </a:custGeom>
                  <a:solidFill>
                    <a:srgbClr val="808080"/>
                  </a:solidFill>
                  <a:ln w="3175">
                    <a:solidFill>
                      <a:srgbClr val="000000"/>
                    </a:solidFill>
                    <a:round/>
                    <a:headEnd/>
                    <a:tailEnd/>
                  </a:ln>
                </p:spPr>
                <p:txBody>
                  <a:bodyPr/>
                  <a:lstStyle/>
                  <a:p>
                    <a:endParaRPr lang="fr-FR"/>
                  </a:p>
                </p:txBody>
              </p:sp>
              <p:sp>
                <p:nvSpPr>
                  <p:cNvPr id="53324" name="Freeform 495"/>
                  <p:cNvSpPr>
                    <a:spLocks/>
                  </p:cNvSpPr>
                  <p:nvPr/>
                </p:nvSpPr>
                <p:spPr bwMode="auto">
                  <a:xfrm>
                    <a:off x="4785" y="2368"/>
                    <a:ext cx="23" cy="96"/>
                  </a:xfrm>
                  <a:custGeom>
                    <a:avLst/>
                    <a:gdLst>
                      <a:gd name="T0" fmla="*/ 0 w 94"/>
                      <a:gd name="T1" fmla="*/ 1 h 288"/>
                      <a:gd name="T2" fmla="*/ 0 w 94"/>
                      <a:gd name="T3" fmla="*/ 3 h 288"/>
                      <a:gd name="T4" fmla="*/ 0 w 94"/>
                      <a:gd name="T5" fmla="*/ 4 h 288"/>
                      <a:gd name="T6" fmla="*/ 0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6"/>
                        </a:moveTo>
                        <a:lnTo>
                          <a:pt x="0" y="261"/>
                        </a:lnTo>
                        <a:lnTo>
                          <a:pt x="94" y="288"/>
                        </a:lnTo>
                        <a:lnTo>
                          <a:pt x="94" y="0"/>
                        </a:lnTo>
                        <a:lnTo>
                          <a:pt x="0" y="56"/>
                        </a:lnTo>
                        <a:close/>
                      </a:path>
                    </a:pathLst>
                  </a:custGeom>
                  <a:solidFill>
                    <a:srgbClr val="808080"/>
                  </a:solidFill>
                  <a:ln w="3175">
                    <a:solidFill>
                      <a:srgbClr val="000000"/>
                    </a:solidFill>
                    <a:round/>
                    <a:headEnd/>
                    <a:tailEnd/>
                  </a:ln>
                </p:spPr>
                <p:txBody>
                  <a:bodyPr/>
                  <a:lstStyle/>
                  <a:p>
                    <a:endParaRPr lang="fr-FR"/>
                  </a:p>
                </p:txBody>
              </p:sp>
              <p:sp>
                <p:nvSpPr>
                  <p:cNvPr id="53325" name="Freeform 496"/>
                  <p:cNvSpPr>
                    <a:spLocks/>
                  </p:cNvSpPr>
                  <p:nvPr/>
                </p:nvSpPr>
                <p:spPr bwMode="auto">
                  <a:xfrm>
                    <a:off x="4774" y="2361"/>
                    <a:ext cx="24" cy="96"/>
                  </a:xfrm>
                  <a:custGeom>
                    <a:avLst/>
                    <a:gdLst>
                      <a:gd name="T0" fmla="*/ 0 w 92"/>
                      <a:gd name="T1" fmla="*/ 1 h 288"/>
                      <a:gd name="T2" fmla="*/ 0 w 92"/>
                      <a:gd name="T3" fmla="*/ 3 h 288"/>
                      <a:gd name="T4" fmla="*/ 1 w 92"/>
                      <a:gd name="T5" fmla="*/ 4 h 288"/>
                      <a:gd name="T6" fmla="*/ 1 w 92"/>
                      <a:gd name="T7" fmla="*/ 0 h 288"/>
                      <a:gd name="T8" fmla="*/ 0 w 92"/>
                      <a:gd name="T9" fmla="*/ 1 h 288"/>
                      <a:gd name="T10" fmla="*/ 0 60000 65536"/>
                      <a:gd name="T11" fmla="*/ 0 60000 65536"/>
                      <a:gd name="T12" fmla="*/ 0 60000 65536"/>
                      <a:gd name="T13" fmla="*/ 0 60000 65536"/>
                      <a:gd name="T14" fmla="*/ 0 60000 65536"/>
                      <a:gd name="T15" fmla="*/ 0 w 92"/>
                      <a:gd name="T16" fmla="*/ 0 h 288"/>
                      <a:gd name="T17" fmla="*/ 92 w 92"/>
                      <a:gd name="T18" fmla="*/ 288 h 288"/>
                    </a:gdLst>
                    <a:ahLst/>
                    <a:cxnLst>
                      <a:cxn ang="T10">
                        <a:pos x="T0" y="T1"/>
                      </a:cxn>
                      <a:cxn ang="T11">
                        <a:pos x="T2" y="T3"/>
                      </a:cxn>
                      <a:cxn ang="T12">
                        <a:pos x="T4" y="T5"/>
                      </a:cxn>
                      <a:cxn ang="T13">
                        <a:pos x="T6" y="T7"/>
                      </a:cxn>
                      <a:cxn ang="T14">
                        <a:pos x="T8" y="T9"/>
                      </a:cxn>
                    </a:cxnLst>
                    <a:rect l="T15" t="T16" r="T17" b="T18"/>
                    <a:pathLst>
                      <a:path w="92" h="288">
                        <a:moveTo>
                          <a:pt x="0" y="57"/>
                        </a:moveTo>
                        <a:lnTo>
                          <a:pt x="0" y="263"/>
                        </a:lnTo>
                        <a:lnTo>
                          <a:pt x="92" y="288"/>
                        </a:lnTo>
                        <a:lnTo>
                          <a:pt x="92" y="0"/>
                        </a:lnTo>
                        <a:lnTo>
                          <a:pt x="0" y="57"/>
                        </a:lnTo>
                        <a:close/>
                      </a:path>
                    </a:pathLst>
                  </a:custGeom>
                  <a:solidFill>
                    <a:srgbClr val="808080"/>
                  </a:solidFill>
                  <a:ln w="3175">
                    <a:solidFill>
                      <a:srgbClr val="000000"/>
                    </a:solidFill>
                    <a:round/>
                    <a:headEnd/>
                    <a:tailEnd/>
                  </a:ln>
                </p:spPr>
                <p:txBody>
                  <a:bodyPr/>
                  <a:lstStyle/>
                  <a:p>
                    <a:endParaRPr lang="fr-FR"/>
                  </a:p>
                </p:txBody>
              </p:sp>
              <p:sp>
                <p:nvSpPr>
                  <p:cNvPr id="53326" name="Freeform 497"/>
                  <p:cNvSpPr>
                    <a:spLocks/>
                  </p:cNvSpPr>
                  <p:nvPr/>
                </p:nvSpPr>
                <p:spPr bwMode="auto">
                  <a:xfrm>
                    <a:off x="4764" y="2353"/>
                    <a:ext cx="23" cy="96"/>
                  </a:xfrm>
                  <a:custGeom>
                    <a:avLst/>
                    <a:gdLst>
                      <a:gd name="T0" fmla="*/ 0 w 94"/>
                      <a:gd name="T1" fmla="*/ 1 h 288"/>
                      <a:gd name="T2" fmla="*/ 0 w 94"/>
                      <a:gd name="T3" fmla="*/ 3 h 288"/>
                      <a:gd name="T4" fmla="*/ 0 w 94"/>
                      <a:gd name="T5" fmla="*/ 4 h 288"/>
                      <a:gd name="T6" fmla="*/ 0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7"/>
                        </a:moveTo>
                        <a:lnTo>
                          <a:pt x="0" y="262"/>
                        </a:lnTo>
                        <a:lnTo>
                          <a:pt x="94" y="288"/>
                        </a:lnTo>
                        <a:lnTo>
                          <a:pt x="94" y="0"/>
                        </a:lnTo>
                        <a:lnTo>
                          <a:pt x="0" y="57"/>
                        </a:lnTo>
                        <a:close/>
                      </a:path>
                    </a:pathLst>
                  </a:custGeom>
                  <a:solidFill>
                    <a:srgbClr val="9F9F9F"/>
                  </a:solidFill>
                  <a:ln w="3175">
                    <a:solidFill>
                      <a:srgbClr val="000000"/>
                    </a:solidFill>
                    <a:round/>
                    <a:headEnd/>
                    <a:tailEnd/>
                  </a:ln>
                </p:spPr>
                <p:txBody>
                  <a:bodyPr/>
                  <a:lstStyle/>
                  <a:p>
                    <a:endParaRPr lang="fr-FR"/>
                  </a:p>
                </p:txBody>
              </p:sp>
              <p:sp>
                <p:nvSpPr>
                  <p:cNvPr id="53327" name="Freeform 498"/>
                  <p:cNvSpPr>
                    <a:spLocks/>
                  </p:cNvSpPr>
                  <p:nvPr/>
                </p:nvSpPr>
                <p:spPr bwMode="auto">
                  <a:xfrm>
                    <a:off x="4753" y="2347"/>
                    <a:ext cx="23" cy="96"/>
                  </a:xfrm>
                  <a:custGeom>
                    <a:avLst/>
                    <a:gdLst>
                      <a:gd name="T0" fmla="*/ 0 w 94"/>
                      <a:gd name="T1" fmla="*/ 1 h 287"/>
                      <a:gd name="T2" fmla="*/ 0 w 94"/>
                      <a:gd name="T3" fmla="*/ 3 h 287"/>
                      <a:gd name="T4" fmla="*/ 0 w 94"/>
                      <a:gd name="T5" fmla="*/ 4 h 287"/>
                      <a:gd name="T6" fmla="*/ 0 w 94"/>
                      <a:gd name="T7" fmla="*/ 0 h 287"/>
                      <a:gd name="T8" fmla="*/ 0 w 94"/>
                      <a:gd name="T9" fmla="*/ 1 h 287"/>
                      <a:gd name="T10" fmla="*/ 0 60000 65536"/>
                      <a:gd name="T11" fmla="*/ 0 60000 65536"/>
                      <a:gd name="T12" fmla="*/ 0 60000 65536"/>
                      <a:gd name="T13" fmla="*/ 0 60000 65536"/>
                      <a:gd name="T14" fmla="*/ 0 60000 65536"/>
                      <a:gd name="T15" fmla="*/ 0 w 94"/>
                      <a:gd name="T16" fmla="*/ 0 h 287"/>
                      <a:gd name="T17" fmla="*/ 94 w 94"/>
                      <a:gd name="T18" fmla="*/ 287 h 287"/>
                    </a:gdLst>
                    <a:ahLst/>
                    <a:cxnLst>
                      <a:cxn ang="T10">
                        <a:pos x="T0" y="T1"/>
                      </a:cxn>
                      <a:cxn ang="T11">
                        <a:pos x="T2" y="T3"/>
                      </a:cxn>
                      <a:cxn ang="T12">
                        <a:pos x="T4" y="T5"/>
                      </a:cxn>
                      <a:cxn ang="T13">
                        <a:pos x="T6" y="T7"/>
                      </a:cxn>
                      <a:cxn ang="T14">
                        <a:pos x="T8" y="T9"/>
                      </a:cxn>
                    </a:cxnLst>
                    <a:rect l="T15" t="T16" r="T17" b="T18"/>
                    <a:pathLst>
                      <a:path w="94" h="287">
                        <a:moveTo>
                          <a:pt x="0" y="55"/>
                        </a:moveTo>
                        <a:lnTo>
                          <a:pt x="0" y="262"/>
                        </a:lnTo>
                        <a:lnTo>
                          <a:pt x="94" y="287"/>
                        </a:lnTo>
                        <a:lnTo>
                          <a:pt x="94" y="0"/>
                        </a:lnTo>
                        <a:lnTo>
                          <a:pt x="0" y="55"/>
                        </a:lnTo>
                        <a:close/>
                      </a:path>
                    </a:pathLst>
                  </a:custGeom>
                  <a:solidFill>
                    <a:srgbClr val="9F9F9F"/>
                  </a:solidFill>
                  <a:ln w="3175">
                    <a:solidFill>
                      <a:srgbClr val="000000"/>
                    </a:solidFill>
                    <a:round/>
                    <a:headEnd/>
                    <a:tailEnd/>
                  </a:ln>
                </p:spPr>
                <p:txBody>
                  <a:bodyPr/>
                  <a:lstStyle/>
                  <a:p>
                    <a:endParaRPr lang="fr-FR"/>
                  </a:p>
                </p:txBody>
              </p:sp>
              <p:sp>
                <p:nvSpPr>
                  <p:cNvPr id="53328" name="Freeform 499"/>
                  <p:cNvSpPr>
                    <a:spLocks/>
                  </p:cNvSpPr>
                  <p:nvPr/>
                </p:nvSpPr>
                <p:spPr bwMode="auto">
                  <a:xfrm>
                    <a:off x="4742" y="2340"/>
                    <a:ext cx="23" cy="96"/>
                  </a:xfrm>
                  <a:custGeom>
                    <a:avLst/>
                    <a:gdLst>
                      <a:gd name="T0" fmla="*/ 0 w 92"/>
                      <a:gd name="T1" fmla="*/ 1 h 287"/>
                      <a:gd name="T2" fmla="*/ 0 w 92"/>
                      <a:gd name="T3" fmla="*/ 3 h 287"/>
                      <a:gd name="T4" fmla="*/ 0 w 92"/>
                      <a:gd name="T5" fmla="*/ 4 h 287"/>
                      <a:gd name="T6" fmla="*/ 0 w 92"/>
                      <a:gd name="T7" fmla="*/ 0 h 287"/>
                      <a:gd name="T8" fmla="*/ 0 w 92"/>
                      <a:gd name="T9" fmla="*/ 1 h 287"/>
                      <a:gd name="T10" fmla="*/ 0 60000 65536"/>
                      <a:gd name="T11" fmla="*/ 0 60000 65536"/>
                      <a:gd name="T12" fmla="*/ 0 60000 65536"/>
                      <a:gd name="T13" fmla="*/ 0 60000 65536"/>
                      <a:gd name="T14" fmla="*/ 0 60000 65536"/>
                      <a:gd name="T15" fmla="*/ 0 w 92"/>
                      <a:gd name="T16" fmla="*/ 0 h 287"/>
                      <a:gd name="T17" fmla="*/ 92 w 92"/>
                      <a:gd name="T18" fmla="*/ 287 h 287"/>
                    </a:gdLst>
                    <a:ahLst/>
                    <a:cxnLst>
                      <a:cxn ang="T10">
                        <a:pos x="T0" y="T1"/>
                      </a:cxn>
                      <a:cxn ang="T11">
                        <a:pos x="T2" y="T3"/>
                      </a:cxn>
                      <a:cxn ang="T12">
                        <a:pos x="T4" y="T5"/>
                      </a:cxn>
                      <a:cxn ang="T13">
                        <a:pos x="T6" y="T7"/>
                      </a:cxn>
                      <a:cxn ang="T14">
                        <a:pos x="T8" y="T9"/>
                      </a:cxn>
                    </a:cxnLst>
                    <a:rect l="T15" t="T16" r="T17" b="T18"/>
                    <a:pathLst>
                      <a:path w="92" h="287">
                        <a:moveTo>
                          <a:pt x="0" y="55"/>
                        </a:moveTo>
                        <a:lnTo>
                          <a:pt x="0" y="261"/>
                        </a:lnTo>
                        <a:lnTo>
                          <a:pt x="92" y="287"/>
                        </a:lnTo>
                        <a:lnTo>
                          <a:pt x="92" y="0"/>
                        </a:lnTo>
                        <a:lnTo>
                          <a:pt x="0" y="55"/>
                        </a:lnTo>
                        <a:close/>
                      </a:path>
                    </a:pathLst>
                  </a:custGeom>
                  <a:solidFill>
                    <a:srgbClr val="9F9F9F"/>
                  </a:solidFill>
                  <a:ln w="3175">
                    <a:solidFill>
                      <a:srgbClr val="000000"/>
                    </a:solidFill>
                    <a:round/>
                    <a:headEnd/>
                    <a:tailEnd/>
                  </a:ln>
                </p:spPr>
                <p:txBody>
                  <a:bodyPr/>
                  <a:lstStyle/>
                  <a:p>
                    <a:endParaRPr lang="fr-FR"/>
                  </a:p>
                </p:txBody>
              </p:sp>
              <p:sp>
                <p:nvSpPr>
                  <p:cNvPr id="53329" name="Freeform 500"/>
                  <p:cNvSpPr>
                    <a:spLocks/>
                  </p:cNvSpPr>
                  <p:nvPr/>
                </p:nvSpPr>
                <p:spPr bwMode="auto">
                  <a:xfrm>
                    <a:off x="4731" y="2333"/>
                    <a:ext cx="23" cy="96"/>
                  </a:xfrm>
                  <a:custGeom>
                    <a:avLst/>
                    <a:gdLst>
                      <a:gd name="T0" fmla="*/ 0 w 93"/>
                      <a:gd name="T1" fmla="*/ 1 h 288"/>
                      <a:gd name="T2" fmla="*/ 0 w 93"/>
                      <a:gd name="T3" fmla="*/ 3 h 288"/>
                      <a:gd name="T4" fmla="*/ 0 w 93"/>
                      <a:gd name="T5" fmla="*/ 4 h 288"/>
                      <a:gd name="T6" fmla="*/ 0 w 93"/>
                      <a:gd name="T7" fmla="*/ 0 h 288"/>
                      <a:gd name="T8" fmla="*/ 0 w 93"/>
                      <a:gd name="T9" fmla="*/ 1 h 288"/>
                      <a:gd name="T10" fmla="*/ 0 60000 65536"/>
                      <a:gd name="T11" fmla="*/ 0 60000 65536"/>
                      <a:gd name="T12" fmla="*/ 0 60000 65536"/>
                      <a:gd name="T13" fmla="*/ 0 60000 65536"/>
                      <a:gd name="T14" fmla="*/ 0 60000 65536"/>
                      <a:gd name="T15" fmla="*/ 0 w 93"/>
                      <a:gd name="T16" fmla="*/ 0 h 288"/>
                      <a:gd name="T17" fmla="*/ 93 w 93"/>
                      <a:gd name="T18" fmla="*/ 288 h 288"/>
                    </a:gdLst>
                    <a:ahLst/>
                    <a:cxnLst>
                      <a:cxn ang="T10">
                        <a:pos x="T0" y="T1"/>
                      </a:cxn>
                      <a:cxn ang="T11">
                        <a:pos x="T2" y="T3"/>
                      </a:cxn>
                      <a:cxn ang="T12">
                        <a:pos x="T4" y="T5"/>
                      </a:cxn>
                      <a:cxn ang="T13">
                        <a:pos x="T6" y="T7"/>
                      </a:cxn>
                      <a:cxn ang="T14">
                        <a:pos x="T8" y="T9"/>
                      </a:cxn>
                    </a:cxnLst>
                    <a:rect l="T15" t="T16" r="T17" b="T18"/>
                    <a:pathLst>
                      <a:path w="93" h="288">
                        <a:moveTo>
                          <a:pt x="0" y="57"/>
                        </a:moveTo>
                        <a:lnTo>
                          <a:pt x="0" y="263"/>
                        </a:lnTo>
                        <a:lnTo>
                          <a:pt x="93" y="288"/>
                        </a:lnTo>
                        <a:lnTo>
                          <a:pt x="93" y="0"/>
                        </a:lnTo>
                        <a:lnTo>
                          <a:pt x="0" y="57"/>
                        </a:lnTo>
                        <a:close/>
                      </a:path>
                    </a:pathLst>
                  </a:custGeom>
                  <a:solidFill>
                    <a:srgbClr val="C0C0C0"/>
                  </a:solidFill>
                  <a:ln w="3175">
                    <a:solidFill>
                      <a:srgbClr val="000000"/>
                    </a:solidFill>
                    <a:round/>
                    <a:headEnd/>
                    <a:tailEnd/>
                  </a:ln>
                </p:spPr>
                <p:txBody>
                  <a:bodyPr/>
                  <a:lstStyle/>
                  <a:p>
                    <a:endParaRPr lang="fr-FR"/>
                  </a:p>
                </p:txBody>
              </p:sp>
              <p:sp>
                <p:nvSpPr>
                  <p:cNvPr id="53330" name="Freeform 501"/>
                  <p:cNvSpPr>
                    <a:spLocks/>
                  </p:cNvSpPr>
                  <p:nvPr/>
                </p:nvSpPr>
                <p:spPr bwMode="auto">
                  <a:xfrm>
                    <a:off x="4720" y="2327"/>
                    <a:ext cx="24" cy="95"/>
                  </a:xfrm>
                  <a:custGeom>
                    <a:avLst/>
                    <a:gdLst>
                      <a:gd name="T0" fmla="*/ 0 w 94"/>
                      <a:gd name="T1" fmla="*/ 1 h 287"/>
                      <a:gd name="T2" fmla="*/ 0 w 94"/>
                      <a:gd name="T3" fmla="*/ 3 h 287"/>
                      <a:gd name="T4" fmla="*/ 1 w 94"/>
                      <a:gd name="T5" fmla="*/ 3 h 287"/>
                      <a:gd name="T6" fmla="*/ 1 w 94"/>
                      <a:gd name="T7" fmla="*/ 0 h 287"/>
                      <a:gd name="T8" fmla="*/ 0 w 94"/>
                      <a:gd name="T9" fmla="*/ 1 h 287"/>
                      <a:gd name="T10" fmla="*/ 0 60000 65536"/>
                      <a:gd name="T11" fmla="*/ 0 60000 65536"/>
                      <a:gd name="T12" fmla="*/ 0 60000 65536"/>
                      <a:gd name="T13" fmla="*/ 0 60000 65536"/>
                      <a:gd name="T14" fmla="*/ 0 60000 65536"/>
                      <a:gd name="T15" fmla="*/ 0 w 94"/>
                      <a:gd name="T16" fmla="*/ 0 h 287"/>
                      <a:gd name="T17" fmla="*/ 94 w 94"/>
                      <a:gd name="T18" fmla="*/ 287 h 287"/>
                    </a:gdLst>
                    <a:ahLst/>
                    <a:cxnLst>
                      <a:cxn ang="T10">
                        <a:pos x="T0" y="T1"/>
                      </a:cxn>
                      <a:cxn ang="T11">
                        <a:pos x="T2" y="T3"/>
                      </a:cxn>
                      <a:cxn ang="T12">
                        <a:pos x="T4" y="T5"/>
                      </a:cxn>
                      <a:cxn ang="T13">
                        <a:pos x="T6" y="T7"/>
                      </a:cxn>
                      <a:cxn ang="T14">
                        <a:pos x="T8" y="T9"/>
                      </a:cxn>
                    </a:cxnLst>
                    <a:rect l="T15" t="T16" r="T17" b="T18"/>
                    <a:pathLst>
                      <a:path w="94" h="287">
                        <a:moveTo>
                          <a:pt x="0" y="55"/>
                        </a:moveTo>
                        <a:lnTo>
                          <a:pt x="0" y="261"/>
                        </a:lnTo>
                        <a:lnTo>
                          <a:pt x="94" y="287"/>
                        </a:lnTo>
                        <a:lnTo>
                          <a:pt x="94" y="0"/>
                        </a:lnTo>
                        <a:lnTo>
                          <a:pt x="0" y="55"/>
                        </a:lnTo>
                        <a:close/>
                      </a:path>
                    </a:pathLst>
                  </a:custGeom>
                  <a:solidFill>
                    <a:srgbClr val="C0C0C0"/>
                  </a:solidFill>
                  <a:ln w="3175">
                    <a:solidFill>
                      <a:srgbClr val="000000"/>
                    </a:solidFill>
                    <a:round/>
                    <a:headEnd/>
                    <a:tailEnd/>
                  </a:ln>
                </p:spPr>
                <p:txBody>
                  <a:bodyPr/>
                  <a:lstStyle/>
                  <a:p>
                    <a:endParaRPr lang="fr-FR"/>
                  </a:p>
                </p:txBody>
              </p:sp>
              <p:sp>
                <p:nvSpPr>
                  <p:cNvPr id="53331" name="Freeform 502"/>
                  <p:cNvSpPr>
                    <a:spLocks/>
                  </p:cNvSpPr>
                  <p:nvPr/>
                </p:nvSpPr>
                <p:spPr bwMode="auto">
                  <a:xfrm>
                    <a:off x="4709" y="2319"/>
                    <a:ext cx="24" cy="96"/>
                  </a:xfrm>
                  <a:custGeom>
                    <a:avLst/>
                    <a:gdLst>
                      <a:gd name="T0" fmla="*/ 0 w 92"/>
                      <a:gd name="T1" fmla="*/ 1 h 288"/>
                      <a:gd name="T2" fmla="*/ 0 w 92"/>
                      <a:gd name="T3" fmla="*/ 3 h 288"/>
                      <a:gd name="T4" fmla="*/ 1 w 92"/>
                      <a:gd name="T5" fmla="*/ 4 h 288"/>
                      <a:gd name="T6" fmla="*/ 1 w 92"/>
                      <a:gd name="T7" fmla="*/ 0 h 288"/>
                      <a:gd name="T8" fmla="*/ 0 w 92"/>
                      <a:gd name="T9" fmla="*/ 1 h 288"/>
                      <a:gd name="T10" fmla="*/ 0 60000 65536"/>
                      <a:gd name="T11" fmla="*/ 0 60000 65536"/>
                      <a:gd name="T12" fmla="*/ 0 60000 65536"/>
                      <a:gd name="T13" fmla="*/ 0 60000 65536"/>
                      <a:gd name="T14" fmla="*/ 0 60000 65536"/>
                      <a:gd name="T15" fmla="*/ 0 w 92"/>
                      <a:gd name="T16" fmla="*/ 0 h 288"/>
                      <a:gd name="T17" fmla="*/ 92 w 92"/>
                      <a:gd name="T18" fmla="*/ 288 h 288"/>
                    </a:gdLst>
                    <a:ahLst/>
                    <a:cxnLst>
                      <a:cxn ang="T10">
                        <a:pos x="T0" y="T1"/>
                      </a:cxn>
                      <a:cxn ang="T11">
                        <a:pos x="T2" y="T3"/>
                      </a:cxn>
                      <a:cxn ang="T12">
                        <a:pos x="T4" y="T5"/>
                      </a:cxn>
                      <a:cxn ang="T13">
                        <a:pos x="T6" y="T7"/>
                      </a:cxn>
                      <a:cxn ang="T14">
                        <a:pos x="T8" y="T9"/>
                      </a:cxn>
                    </a:cxnLst>
                    <a:rect l="T15" t="T16" r="T17" b="T18"/>
                    <a:pathLst>
                      <a:path w="92" h="288">
                        <a:moveTo>
                          <a:pt x="0" y="57"/>
                        </a:moveTo>
                        <a:lnTo>
                          <a:pt x="0" y="262"/>
                        </a:lnTo>
                        <a:lnTo>
                          <a:pt x="92" y="288"/>
                        </a:lnTo>
                        <a:lnTo>
                          <a:pt x="92" y="0"/>
                        </a:lnTo>
                        <a:lnTo>
                          <a:pt x="0" y="57"/>
                        </a:lnTo>
                        <a:close/>
                      </a:path>
                    </a:pathLst>
                  </a:custGeom>
                  <a:solidFill>
                    <a:srgbClr val="C0C0C0"/>
                  </a:solidFill>
                  <a:ln w="3175">
                    <a:solidFill>
                      <a:srgbClr val="000000"/>
                    </a:solidFill>
                    <a:round/>
                    <a:headEnd/>
                    <a:tailEnd/>
                  </a:ln>
                </p:spPr>
                <p:txBody>
                  <a:bodyPr/>
                  <a:lstStyle/>
                  <a:p>
                    <a:endParaRPr lang="fr-FR"/>
                  </a:p>
                </p:txBody>
              </p:sp>
            </p:grpSp>
            <p:grpSp>
              <p:nvGrpSpPr>
                <p:cNvPr id="53298" name="Group 503"/>
                <p:cNvGrpSpPr>
                  <a:grpSpLocks/>
                </p:cNvGrpSpPr>
                <p:nvPr/>
              </p:nvGrpSpPr>
              <p:grpSpPr bwMode="auto">
                <a:xfrm>
                  <a:off x="4709" y="2180"/>
                  <a:ext cx="176" cy="215"/>
                  <a:chOff x="4709" y="2180"/>
                  <a:chExt cx="176" cy="215"/>
                </a:xfrm>
              </p:grpSpPr>
              <p:sp>
                <p:nvSpPr>
                  <p:cNvPr id="53301" name="Freeform 504"/>
                  <p:cNvSpPr>
                    <a:spLocks/>
                  </p:cNvSpPr>
                  <p:nvPr/>
                </p:nvSpPr>
                <p:spPr bwMode="auto">
                  <a:xfrm>
                    <a:off x="4862" y="2313"/>
                    <a:ext cx="23" cy="82"/>
                  </a:xfrm>
                  <a:custGeom>
                    <a:avLst/>
                    <a:gdLst>
                      <a:gd name="T0" fmla="*/ 0 w 94"/>
                      <a:gd name="T1" fmla="*/ 1 h 244"/>
                      <a:gd name="T2" fmla="*/ 0 w 94"/>
                      <a:gd name="T3" fmla="*/ 3 h 244"/>
                      <a:gd name="T4" fmla="*/ 0 w 94"/>
                      <a:gd name="T5" fmla="*/ 3 h 244"/>
                      <a:gd name="T6" fmla="*/ 0 w 94"/>
                      <a:gd name="T7" fmla="*/ 0 h 244"/>
                      <a:gd name="T8" fmla="*/ 0 w 94"/>
                      <a:gd name="T9" fmla="*/ 1 h 244"/>
                      <a:gd name="T10" fmla="*/ 0 60000 65536"/>
                      <a:gd name="T11" fmla="*/ 0 60000 65536"/>
                      <a:gd name="T12" fmla="*/ 0 60000 65536"/>
                      <a:gd name="T13" fmla="*/ 0 60000 65536"/>
                      <a:gd name="T14" fmla="*/ 0 60000 65536"/>
                      <a:gd name="T15" fmla="*/ 0 w 94"/>
                      <a:gd name="T16" fmla="*/ 0 h 244"/>
                      <a:gd name="T17" fmla="*/ 94 w 94"/>
                      <a:gd name="T18" fmla="*/ 244 h 244"/>
                    </a:gdLst>
                    <a:ahLst/>
                    <a:cxnLst>
                      <a:cxn ang="T10">
                        <a:pos x="T0" y="T1"/>
                      </a:cxn>
                      <a:cxn ang="T11">
                        <a:pos x="T2" y="T3"/>
                      </a:cxn>
                      <a:cxn ang="T12">
                        <a:pos x="T4" y="T5"/>
                      </a:cxn>
                      <a:cxn ang="T13">
                        <a:pos x="T6" y="T7"/>
                      </a:cxn>
                      <a:cxn ang="T14">
                        <a:pos x="T8" y="T9"/>
                      </a:cxn>
                    </a:cxnLst>
                    <a:rect l="T15" t="T16" r="T17" b="T18"/>
                    <a:pathLst>
                      <a:path w="94" h="244">
                        <a:moveTo>
                          <a:pt x="0" y="57"/>
                        </a:moveTo>
                        <a:lnTo>
                          <a:pt x="0" y="201"/>
                        </a:lnTo>
                        <a:lnTo>
                          <a:pt x="94" y="244"/>
                        </a:lnTo>
                        <a:lnTo>
                          <a:pt x="94" y="0"/>
                        </a:lnTo>
                        <a:lnTo>
                          <a:pt x="0" y="57"/>
                        </a:lnTo>
                        <a:close/>
                      </a:path>
                    </a:pathLst>
                  </a:custGeom>
                  <a:solidFill>
                    <a:srgbClr val="808080"/>
                  </a:solidFill>
                  <a:ln w="3175">
                    <a:solidFill>
                      <a:srgbClr val="000000"/>
                    </a:solidFill>
                    <a:round/>
                    <a:headEnd/>
                    <a:tailEnd/>
                  </a:ln>
                </p:spPr>
                <p:txBody>
                  <a:bodyPr/>
                  <a:lstStyle/>
                  <a:p>
                    <a:endParaRPr lang="fr-FR"/>
                  </a:p>
                </p:txBody>
              </p:sp>
              <p:sp>
                <p:nvSpPr>
                  <p:cNvPr id="53302" name="Freeform 505"/>
                  <p:cNvSpPr>
                    <a:spLocks/>
                  </p:cNvSpPr>
                  <p:nvPr/>
                </p:nvSpPr>
                <p:spPr bwMode="auto">
                  <a:xfrm>
                    <a:off x="4851" y="2304"/>
                    <a:ext cx="23" cy="79"/>
                  </a:xfrm>
                  <a:custGeom>
                    <a:avLst/>
                    <a:gdLst>
                      <a:gd name="T0" fmla="*/ 0 w 92"/>
                      <a:gd name="T1" fmla="*/ 1 h 236"/>
                      <a:gd name="T2" fmla="*/ 0 w 92"/>
                      <a:gd name="T3" fmla="*/ 2 h 236"/>
                      <a:gd name="T4" fmla="*/ 0 w 92"/>
                      <a:gd name="T5" fmla="*/ 3 h 236"/>
                      <a:gd name="T6" fmla="*/ 0 w 92"/>
                      <a:gd name="T7" fmla="*/ 0 h 236"/>
                      <a:gd name="T8" fmla="*/ 0 w 92"/>
                      <a:gd name="T9" fmla="*/ 1 h 236"/>
                      <a:gd name="T10" fmla="*/ 0 60000 65536"/>
                      <a:gd name="T11" fmla="*/ 0 60000 65536"/>
                      <a:gd name="T12" fmla="*/ 0 60000 65536"/>
                      <a:gd name="T13" fmla="*/ 0 60000 65536"/>
                      <a:gd name="T14" fmla="*/ 0 60000 65536"/>
                      <a:gd name="T15" fmla="*/ 0 w 92"/>
                      <a:gd name="T16" fmla="*/ 0 h 236"/>
                      <a:gd name="T17" fmla="*/ 92 w 92"/>
                      <a:gd name="T18" fmla="*/ 236 h 236"/>
                    </a:gdLst>
                    <a:ahLst/>
                    <a:cxnLst>
                      <a:cxn ang="T10">
                        <a:pos x="T0" y="T1"/>
                      </a:cxn>
                      <a:cxn ang="T11">
                        <a:pos x="T2" y="T3"/>
                      </a:cxn>
                      <a:cxn ang="T12">
                        <a:pos x="T4" y="T5"/>
                      </a:cxn>
                      <a:cxn ang="T13">
                        <a:pos x="T6" y="T7"/>
                      </a:cxn>
                      <a:cxn ang="T14">
                        <a:pos x="T8" y="T9"/>
                      </a:cxn>
                    </a:cxnLst>
                    <a:rect l="T15" t="T16" r="T17" b="T18"/>
                    <a:pathLst>
                      <a:path w="92" h="236">
                        <a:moveTo>
                          <a:pt x="0" y="56"/>
                        </a:moveTo>
                        <a:lnTo>
                          <a:pt x="0" y="196"/>
                        </a:lnTo>
                        <a:lnTo>
                          <a:pt x="92" y="236"/>
                        </a:lnTo>
                        <a:lnTo>
                          <a:pt x="92" y="0"/>
                        </a:lnTo>
                        <a:lnTo>
                          <a:pt x="0" y="56"/>
                        </a:lnTo>
                        <a:close/>
                      </a:path>
                    </a:pathLst>
                  </a:custGeom>
                  <a:solidFill>
                    <a:srgbClr val="808080"/>
                  </a:solidFill>
                  <a:ln w="3175">
                    <a:solidFill>
                      <a:srgbClr val="000000"/>
                    </a:solidFill>
                    <a:round/>
                    <a:headEnd/>
                    <a:tailEnd/>
                  </a:ln>
                </p:spPr>
                <p:txBody>
                  <a:bodyPr/>
                  <a:lstStyle/>
                  <a:p>
                    <a:endParaRPr lang="fr-FR"/>
                  </a:p>
                </p:txBody>
              </p:sp>
              <p:sp>
                <p:nvSpPr>
                  <p:cNvPr id="53303" name="Freeform 506"/>
                  <p:cNvSpPr>
                    <a:spLocks/>
                  </p:cNvSpPr>
                  <p:nvPr/>
                </p:nvSpPr>
                <p:spPr bwMode="auto">
                  <a:xfrm>
                    <a:off x="4840" y="2295"/>
                    <a:ext cx="23" cy="82"/>
                  </a:xfrm>
                  <a:custGeom>
                    <a:avLst/>
                    <a:gdLst>
                      <a:gd name="T0" fmla="*/ 0 w 93"/>
                      <a:gd name="T1" fmla="*/ 1 h 247"/>
                      <a:gd name="T2" fmla="*/ 0 w 93"/>
                      <a:gd name="T3" fmla="*/ 3 h 247"/>
                      <a:gd name="T4" fmla="*/ 0 w 93"/>
                      <a:gd name="T5" fmla="*/ 3 h 247"/>
                      <a:gd name="T6" fmla="*/ 0 w 93"/>
                      <a:gd name="T7" fmla="*/ 0 h 247"/>
                      <a:gd name="T8" fmla="*/ 0 w 93"/>
                      <a:gd name="T9" fmla="*/ 1 h 247"/>
                      <a:gd name="T10" fmla="*/ 0 60000 65536"/>
                      <a:gd name="T11" fmla="*/ 0 60000 65536"/>
                      <a:gd name="T12" fmla="*/ 0 60000 65536"/>
                      <a:gd name="T13" fmla="*/ 0 60000 65536"/>
                      <a:gd name="T14" fmla="*/ 0 60000 65536"/>
                      <a:gd name="T15" fmla="*/ 0 w 93"/>
                      <a:gd name="T16" fmla="*/ 0 h 247"/>
                      <a:gd name="T17" fmla="*/ 93 w 93"/>
                      <a:gd name="T18" fmla="*/ 247 h 247"/>
                    </a:gdLst>
                    <a:ahLst/>
                    <a:cxnLst>
                      <a:cxn ang="T10">
                        <a:pos x="T0" y="T1"/>
                      </a:cxn>
                      <a:cxn ang="T11">
                        <a:pos x="T2" y="T3"/>
                      </a:cxn>
                      <a:cxn ang="T12">
                        <a:pos x="T4" y="T5"/>
                      </a:cxn>
                      <a:cxn ang="T13">
                        <a:pos x="T6" y="T7"/>
                      </a:cxn>
                      <a:cxn ang="T14">
                        <a:pos x="T8" y="T9"/>
                      </a:cxn>
                    </a:cxnLst>
                    <a:rect l="T15" t="T16" r="T17" b="T18"/>
                    <a:pathLst>
                      <a:path w="93" h="247">
                        <a:moveTo>
                          <a:pt x="0" y="56"/>
                        </a:moveTo>
                        <a:lnTo>
                          <a:pt x="0" y="224"/>
                        </a:lnTo>
                        <a:lnTo>
                          <a:pt x="93" y="247"/>
                        </a:lnTo>
                        <a:lnTo>
                          <a:pt x="93" y="0"/>
                        </a:lnTo>
                        <a:lnTo>
                          <a:pt x="0" y="56"/>
                        </a:lnTo>
                        <a:close/>
                      </a:path>
                    </a:pathLst>
                  </a:custGeom>
                  <a:solidFill>
                    <a:srgbClr val="808080"/>
                  </a:solidFill>
                  <a:ln w="3175">
                    <a:solidFill>
                      <a:srgbClr val="000000"/>
                    </a:solidFill>
                    <a:round/>
                    <a:headEnd/>
                    <a:tailEnd/>
                  </a:ln>
                </p:spPr>
                <p:txBody>
                  <a:bodyPr/>
                  <a:lstStyle/>
                  <a:p>
                    <a:endParaRPr lang="fr-FR"/>
                  </a:p>
                </p:txBody>
              </p:sp>
              <p:sp>
                <p:nvSpPr>
                  <p:cNvPr id="53304" name="Freeform 507"/>
                  <p:cNvSpPr>
                    <a:spLocks/>
                  </p:cNvSpPr>
                  <p:nvPr/>
                </p:nvSpPr>
                <p:spPr bwMode="auto">
                  <a:xfrm>
                    <a:off x="4829" y="2285"/>
                    <a:ext cx="24" cy="83"/>
                  </a:xfrm>
                  <a:custGeom>
                    <a:avLst/>
                    <a:gdLst>
                      <a:gd name="T0" fmla="*/ 0 w 94"/>
                      <a:gd name="T1" fmla="*/ 1 h 251"/>
                      <a:gd name="T2" fmla="*/ 0 w 94"/>
                      <a:gd name="T3" fmla="*/ 3 h 251"/>
                      <a:gd name="T4" fmla="*/ 1 w 94"/>
                      <a:gd name="T5" fmla="*/ 3 h 251"/>
                      <a:gd name="T6" fmla="*/ 1 w 94"/>
                      <a:gd name="T7" fmla="*/ 0 h 251"/>
                      <a:gd name="T8" fmla="*/ 0 w 94"/>
                      <a:gd name="T9" fmla="*/ 1 h 251"/>
                      <a:gd name="T10" fmla="*/ 0 60000 65536"/>
                      <a:gd name="T11" fmla="*/ 0 60000 65536"/>
                      <a:gd name="T12" fmla="*/ 0 60000 65536"/>
                      <a:gd name="T13" fmla="*/ 0 60000 65536"/>
                      <a:gd name="T14" fmla="*/ 0 60000 65536"/>
                      <a:gd name="T15" fmla="*/ 0 w 94"/>
                      <a:gd name="T16" fmla="*/ 0 h 251"/>
                      <a:gd name="T17" fmla="*/ 94 w 94"/>
                      <a:gd name="T18" fmla="*/ 251 h 251"/>
                    </a:gdLst>
                    <a:ahLst/>
                    <a:cxnLst>
                      <a:cxn ang="T10">
                        <a:pos x="T0" y="T1"/>
                      </a:cxn>
                      <a:cxn ang="T11">
                        <a:pos x="T2" y="T3"/>
                      </a:cxn>
                      <a:cxn ang="T12">
                        <a:pos x="T4" y="T5"/>
                      </a:cxn>
                      <a:cxn ang="T13">
                        <a:pos x="T6" y="T7"/>
                      </a:cxn>
                      <a:cxn ang="T14">
                        <a:pos x="T8" y="T9"/>
                      </a:cxn>
                    </a:cxnLst>
                    <a:rect l="T15" t="T16" r="T17" b="T18"/>
                    <a:pathLst>
                      <a:path w="94" h="251">
                        <a:moveTo>
                          <a:pt x="0" y="55"/>
                        </a:moveTo>
                        <a:lnTo>
                          <a:pt x="0" y="226"/>
                        </a:lnTo>
                        <a:lnTo>
                          <a:pt x="94" y="251"/>
                        </a:lnTo>
                        <a:lnTo>
                          <a:pt x="94" y="0"/>
                        </a:lnTo>
                        <a:lnTo>
                          <a:pt x="0" y="55"/>
                        </a:lnTo>
                        <a:close/>
                      </a:path>
                    </a:pathLst>
                  </a:custGeom>
                  <a:solidFill>
                    <a:srgbClr val="808080"/>
                  </a:solidFill>
                  <a:ln w="3175">
                    <a:solidFill>
                      <a:srgbClr val="000000"/>
                    </a:solidFill>
                    <a:round/>
                    <a:headEnd/>
                    <a:tailEnd/>
                  </a:ln>
                </p:spPr>
                <p:txBody>
                  <a:bodyPr/>
                  <a:lstStyle/>
                  <a:p>
                    <a:endParaRPr lang="fr-FR"/>
                  </a:p>
                </p:txBody>
              </p:sp>
              <p:sp>
                <p:nvSpPr>
                  <p:cNvPr id="53305" name="Freeform 508"/>
                  <p:cNvSpPr>
                    <a:spLocks/>
                  </p:cNvSpPr>
                  <p:nvPr/>
                </p:nvSpPr>
                <p:spPr bwMode="auto">
                  <a:xfrm>
                    <a:off x="4818" y="2275"/>
                    <a:ext cx="24" cy="96"/>
                  </a:xfrm>
                  <a:custGeom>
                    <a:avLst/>
                    <a:gdLst>
                      <a:gd name="T0" fmla="*/ 0 w 92"/>
                      <a:gd name="T1" fmla="*/ 1 h 287"/>
                      <a:gd name="T2" fmla="*/ 0 w 92"/>
                      <a:gd name="T3" fmla="*/ 3 h 287"/>
                      <a:gd name="T4" fmla="*/ 1 w 92"/>
                      <a:gd name="T5" fmla="*/ 4 h 287"/>
                      <a:gd name="T6" fmla="*/ 1 w 92"/>
                      <a:gd name="T7" fmla="*/ 0 h 287"/>
                      <a:gd name="T8" fmla="*/ 0 w 92"/>
                      <a:gd name="T9" fmla="*/ 1 h 287"/>
                      <a:gd name="T10" fmla="*/ 0 60000 65536"/>
                      <a:gd name="T11" fmla="*/ 0 60000 65536"/>
                      <a:gd name="T12" fmla="*/ 0 60000 65536"/>
                      <a:gd name="T13" fmla="*/ 0 60000 65536"/>
                      <a:gd name="T14" fmla="*/ 0 60000 65536"/>
                      <a:gd name="T15" fmla="*/ 0 w 92"/>
                      <a:gd name="T16" fmla="*/ 0 h 287"/>
                      <a:gd name="T17" fmla="*/ 92 w 92"/>
                      <a:gd name="T18" fmla="*/ 287 h 287"/>
                    </a:gdLst>
                    <a:ahLst/>
                    <a:cxnLst>
                      <a:cxn ang="T10">
                        <a:pos x="T0" y="T1"/>
                      </a:cxn>
                      <a:cxn ang="T11">
                        <a:pos x="T2" y="T3"/>
                      </a:cxn>
                      <a:cxn ang="T12">
                        <a:pos x="T4" y="T5"/>
                      </a:cxn>
                      <a:cxn ang="T13">
                        <a:pos x="T6" y="T7"/>
                      </a:cxn>
                      <a:cxn ang="T14">
                        <a:pos x="T8" y="T9"/>
                      </a:cxn>
                    </a:cxnLst>
                    <a:rect l="T15" t="T16" r="T17" b="T18"/>
                    <a:pathLst>
                      <a:path w="92" h="287">
                        <a:moveTo>
                          <a:pt x="0" y="57"/>
                        </a:moveTo>
                        <a:lnTo>
                          <a:pt x="0" y="262"/>
                        </a:lnTo>
                        <a:lnTo>
                          <a:pt x="92" y="287"/>
                        </a:lnTo>
                        <a:lnTo>
                          <a:pt x="92" y="0"/>
                        </a:lnTo>
                        <a:lnTo>
                          <a:pt x="0" y="57"/>
                        </a:lnTo>
                        <a:close/>
                      </a:path>
                    </a:pathLst>
                  </a:custGeom>
                  <a:solidFill>
                    <a:srgbClr val="808080"/>
                  </a:solidFill>
                  <a:ln w="3175">
                    <a:solidFill>
                      <a:srgbClr val="000000"/>
                    </a:solidFill>
                    <a:round/>
                    <a:headEnd/>
                    <a:tailEnd/>
                  </a:ln>
                </p:spPr>
                <p:txBody>
                  <a:bodyPr/>
                  <a:lstStyle/>
                  <a:p>
                    <a:endParaRPr lang="fr-FR"/>
                  </a:p>
                </p:txBody>
              </p:sp>
              <p:sp>
                <p:nvSpPr>
                  <p:cNvPr id="53306" name="Freeform 509"/>
                  <p:cNvSpPr>
                    <a:spLocks/>
                  </p:cNvSpPr>
                  <p:nvPr/>
                </p:nvSpPr>
                <p:spPr bwMode="auto">
                  <a:xfrm>
                    <a:off x="4807" y="2265"/>
                    <a:ext cx="23" cy="96"/>
                  </a:xfrm>
                  <a:custGeom>
                    <a:avLst/>
                    <a:gdLst>
                      <a:gd name="T0" fmla="*/ 0 w 92"/>
                      <a:gd name="T1" fmla="*/ 1 h 288"/>
                      <a:gd name="T2" fmla="*/ 0 w 92"/>
                      <a:gd name="T3" fmla="*/ 3 h 288"/>
                      <a:gd name="T4" fmla="*/ 0 w 92"/>
                      <a:gd name="T5" fmla="*/ 4 h 288"/>
                      <a:gd name="T6" fmla="*/ 0 w 92"/>
                      <a:gd name="T7" fmla="*/ 0 h 288"/>
                      <a:gd name="T8" fmla="*/ 0 w 92"/>
                      <a:gd name="T9" fmla="*/ 1 h 288"/>
                      <a:gd name="T10" fmla="*/ 0 60000 65536"/>
                      <a:gd name="T11" fmla="*/ 0 60000 65536"/>
                      <a:gd name="T12" fmla="*/ 0 60000 65536"/>
                      <a:gd name="T13" fmla="*/ 0 60000 65536"/>
                      <a:gd name="T14" fmla="*/ 0 60000 65536"/>
                      <a:gd name="T15" fmla="*/ 0 w 92"/>
                      <a:gd name="T16" fmla="*/ 0 h 288"/>
                      <a:gd name="T17" fmla="*/ 92 w 92"/>
                      <a:gd name="T18" fmla="*/ 288 h 288"/>
                    </a:gdLst>
                    <a:ahLst/>
                    <a:cxnLst>
                      <a:cxn ang="T10">
                        <a:pos x="T0" y="T1"/>
                      </a:cxn>
                      <a:cxn ang="T11">
                        <a:pos x="T2" y="T3"/>
                      </a:cxn>
                      <a:cxn ang="T12">
                        <a:pos x="T4" y="T5"/>
                      </a:cxn>
                      <a:cxn ang="T13">
                        <a:pos x="T6" y="T7"/>
                      </a:cxn>
                      <a:cxn ang="T14">
                        <a:pos x="T8" y="T9"/>
                      </a:cxn>
                    </a:cxnLst>
                    <a:rect l="T15" t="T16" r="T17" b="T18"/>
                    <a:pathLst>
                      <a:path w="92" h="288">
                        <a:moveTo>
                          <a:pt x="0" y="57"/>
                        </a:moveTo>
                        <a:lnTo>
                          <a:pt x="0" y="263"/>
                        </a:lnTo>
                        <a:lnTo>
                          <a:pt x="92" y="288"/>
                        </a:lnTo>
                        <a:lnTo>
                          <a:pt x="92" y="0"/>
                        </a:lnTo>
                        <a:lnTo>
                          <a:pt x="0" y="57"/>
                        </a:lnTo>
                        <a:close/>
                      </a:path>
                    </a:pathLst>
                  </a:custGeom>
                  <a:solidFill>
                    <a:srgbClr val="9F9F9F"/>
                  </a:solidFill>
                  <a:ln w="3175">
                    <a:solidFill>
                      <a:srgbClr val="000000"/>
                    </a:solidFill>
                    <a:round/>
                    <a:headEnd/>
                    <a:tailEnd/>
                  </a:ln>
                </p:spPr>
                <p:txBody>
                  <a:bodyPr/>
                  <a:lstStyle/>
                  <a:p>
                    <a:endParaRPr lang="fr-FR"/>
                  </a:p>
                </p:txBody>
              </p:sp>
              <p:sp>
                <p:nvSpPr>
                  <p:cNvPr id="53307" name="Freeform 510"/>
                  <p:cNvSpPr>
                    <a:spLocks/>
                  </p:cNvSpPr>
                  <p:nvPr/>
                </p:nvSpPr>
                <p:spPr bwMode="auto">
                  <a:xfrm>
                    <a:off x="4796" y="2256"/>
                    <a:ext cx="23" cy="96"/>
                  </a:xfrm>
                  <a:custGeom>
                    <a:avLst/>
                    <a:gdLst>
                      <a:gd name="T0" fmla="*/ 0 w 92"/>
                      <a:gd name="T1" fmla="*/ 1 h 287"/>
                      <a:gd name="T2" fmla="*/ 0 w 92"/>
                      <a:gd name="T3" fmla="*/ 3 h 287"/>
                      <a:gd name="T4" fmla="*/ 0 w 92"/>
                      <a:gd name="T5" fmla="*/ 4 h 287"/>
                      <a:gd name="T6" fmla="*/ 0 w 92"/>
                      <a:gd name="T7" fmla="*/ 0 h 287"/>
                      <a:gd name="T8" fmla="*/ 0 w 92"/>
                      <a:gd name="T9" fmla="*/ 1 h 287"/>
                      <a:gd name="T10" fmla="*/ 0 60000 65536"/>
                      <a:gd name="T11" fmla="*/ 0 60000 65536"/>
                      <a:gd name="T12" fmla="*/ 0 60000 65536"/>
                      <a:gd name="T13" fmla="*/ 0 60000 65536"/>
                      <a:gd name="T14" fmla="*/ 0 60000 65536"/>
                      <a:gd name="T15" fmla="*/ 0 w 92"/>
                      <a:gd name="T16" fmla="*/ 0 h 287"/>
                      <a:gd name="T17" fmla="*/ 92 w 92"/>
                      <a:gd name="T18" fmla="*/ 287 h 287"/>
                    </a:gdLst>
                    <a:ahLst/>
                    <a:cxnLst>
                      <a:cxn ang="T10">
                        <a:pos x="T0" y="T1"/>
                      </a:cxn>
                      <a:cxn ang="T11">
                        <a:pos x="T2" y="T3"/>
                      </a:cxn>
                      <a:cxn ang="T12">
                        <a:pos x="T4" y="T5"/>
                      </a:cxn>
                      <a:cxn ang="T13">
                        <a:pos x="T6" y="T7"/>
                      </a:cxn>
                      <a:cxn ang="T14">
                        <a:pos x="T8" y="T9"/>
                      </a:cxn>
                    </a:cxnLst>
                    <a:rect l="T15" t="T16" r="T17" b="T18"/>
                    <a:pathLst>
                      <a:path w="92" h="287">
                        <a:moveTo>
                          <a:pt x="0" y="56"/>
                        </a:moveTo>
                        <a:lnTo>
                          <a:pt x="0" y="261"/>
                        </a:lnTo>
                        <a:lnTo>
                          <a:pt x="92" y="287"/>
                        </a:lnTo>
                        <a:lnTo>
                          <a:pt x="92" y="0"/>
                        </a:lnTo>
                        <a:lnTo>
                          <a:pt x="0" y="56"/>
                        </a:lnTo>
                        <a:close/>
                      </a:path>
                    </a:pathLst>
                  </a:custGeom>
                  <a:solidFill>
                    <a:srgbClr val="9F9F9F"/>
                  </a:solidFill>
                  <a:ln w="3175">
                    <a:solidFill>
                      <a:srgbClr val="000000"/>
                    </a:solidFill>
                    <a:round/>
                    <a:headEnd/>
                    <a:tailEnd/>
                  </a:ln>
                </p:spPr>
                <p:txBody>
                  <a:bodyPr/>
                  <a:lstStyle/>
                  <a:p>
                    <a:endParaRPr lang="fr-FR"/>
                  </a:p>
                </p:txBody>
              </p:sp>
              <p:sp>
                <p:nvSpPr>
                  <p:cNvPr id="53308" name="Freeform 511"/>
                  <p:cNvSpPr>
                    <a:spLocks/>
                  </p:cNvSpPr>
                  <p:nvPr/>
                </p:nvSpPr>
                <p:spPr bwMode="auto">
                  <a:xfrm>
                    <a:off x="4785" y="2247"/>
                    <a:ext cx="23" cy="95"/>
                  </a:xfrm>
                  <a:custGeom>
                    <a:avLst/>
                    <a:gdLst>
                      <a:gd name="T0" fmla="*/ 0 w 92"/>
                      <a:gd name="T1" fmla="*/ 1 h 287"/>
                      <a:gd name="T2" fmla="*/ 0 w 92"/>
                      <a:gd name="T3" fmla="*/ 3 h 287"/>
                      <a:gd name="T4" fmla="*/ 0 w 92"/>
                      <a:gd name="T5" fmla="*/ 3 h 287"/>
                      <a:gd name="T6" fmla="*/ 0 w 92"/>
                      <a:gd name="T7" fmla="*/ 0 h 287"/>
                      <a:gd name="T8" fmla="*/ 0 w 92"/>
                      <a:gd name="T9" fmla="*/ 1 h 287"/>
                      <a:gd name="T10" fmla="*/ 0 60000 65536"/>
                      <a:gd name="T11" fmla="*/ 0 60000 65536"/>
                      <a:gd name="T12" fmla="*/ 0 60000 65536"/>
                      <a:gd name="T13" fmla="*/ 0 60000 65536"/>
                      <a:gd name="T14" fmla="*/ 0 60000 65536"/>
                      <a:gd name="T15" fmla="*/ 0 w 92"/>
                      <a:gd name="T16" fmla="*/ 0 h 287"/>
                      <a:gd name="T17" fmla="*/ 92 w 92"/>
                      <a:gd name="T18" fmla="*/ 287 h 287"/>
                    </a:gdLst>
                    <a:ahLst/>
                    <a:cxnLst>
                      <a:cxn ang="T10">
                        <a:pos x="T0" y="T1"/>
                      </a:cxn>
                      <a:cxn ang="T11">
                        <a:pos x="T2" y="T3"/>
                      </a:cxn>
                      <a:cxn ang="T12">
                        <a:pos x="T4" y="T5"/>
                      </a:cxn>
                      <a:cxn ang="T13">
                        <a:pos x="T6" y="T7"/>
                      </a:cxn>
                      <a:cxn ang="T14">
                        <a:pos x="T8" y="T9"/>
                      </a:cxn>
                    </a:cxnLst>
                    <a:rect l="T15" t="T16" r="T17" b="T18"/>
                    <a:pathLst>
                      <a:path w="92" h="287">
                        <a:moveTo>
                          <a:pt x="0" y="55"/>
                        </a:moveTo>
                        <a:lnTo>
                          <a:pt x="0" y="262"/>
                        </a:lnTo>
                        <a:lnTo>
                          <a:pt x="92" y="287"/>
                        </a:lnTo>
                        <a:lnTo>
                          <a:pt x="92" y="0"/>
                        </a:lnTo>
                        <a:lnTo>
                          <a:pt x="0" y="55"/>
                        </a:lnTo>
                        <a:close/>
                      </a:path>
                    </a:pathLst>
                  </a:custGeom>
                  <a:solidFill>
                    <a:srgbClr val="9F9F9F"/>
                  </a:solidFill>
                  <a:ln w="3175">
                    <a:solidFill>
                      <a:srgbClr val="000000"/>
                    </a:solidFill>
                    <a:round/>
                    <a:headEnd/>
                    <a:tailEnd/>
                  </a:ln>
                </p:spPr>
                <p:txBody>
                  <a:bodyPr/>
                  <a:lstStyle/>
                  <a:p>
                    <a:endParaRPr lang="fr-FR"/>
                  </a:p>
                </p:txBody>
              </p:sp>
              <p:sp>
                <p:nvSpPr>
                  <p:cNvPr id="53309" name="Freeform 512"/>
                  <p:cNvSpPr>
                    <a:spLocks/>
                  </p:cNvSpPr>
                  <p:nvPr/>
                </p:nvSpPr>
                <p:spPr bwMode="auto">
                  <a:xfrm>
                    <a:off x="4774" y="2237"/>
                    <a:ext cx="23" cy="96"/>
                  </a:xfrm>
                  <a:custGeom>
                    <a:avLst/>
                    <a:gdLst>
                      <a:gd name="T0" fmla="*/ 0 w 94"/>
                      <a:gd name="T1" fmla="*/ 1 h 287"/>
                      <a:gd name="T2" fmla="*/ 0 w 94"/>
                      <a:gd name="T3" fmla="*/ 3 h 287"/>
                      <a:gd name="T4" fmla="*/ 0 w 94"/>
                      <a:gd name="T5" fmla="*/ 4 h 287"/>
                      <a:gd name="T6" fmla="*/ 0 w 94"/>
                      <a:gd name="T7" fmla="*/ 0 h 287"/>
                      <a:gd name="T8" fmla="*/ 0 w 94"/>
                      <a:gd name="T9" fmla="*/ 1 h 287"/>
                      <a:gd name="T10" fmla="*/ 0 60000 65536"/>
                      <a:gd name="T11" fmla="*/ 0 60000 65536"/>
                      <a:gd name="T12" fmla="*/ 0 60000 65536"/>
                      <a:gd name="T13" fmla="*/ 0 60000 65536"/>
                      <a:gd name="T14" fmla="*/ 0 60000 65536"/>
                      <a:gd name="T15" fmla="*/ 0 w 94"/>
                      <a:gd name="T16" fmla="*/ 0 h 287"/>
                      <a:gd name="T17" fmla="*/ 94 w 94"/>
                      <a:gd name="T18" fmla="*/ 287 h 287"/>
                    </a:gdLst>
                    <a:ahLst/>
                    <a:cxnLst>
                      <a:cxn ang="T10">
                        <a:pos x="T0" y="T1"/>
                      </a:cxn>
                      <a:cxn ang="T11">
                        <a:pos x="T2" y="T3"/>
                      </a:cxn>
                      <a:cxn ang="T12">
                        <a:pos x="T4" y="T5"/>
                      </a:cxn>
                      <a:cxn ang="T13">
                        <a:pos x="T6" y="T7"/>
                      </a:cxn>
                      <a:cxn ang="T14">
                        <a:pos x="T8" y="T9"/>
                      </a:cxn>
                    </a:cxnLst>
                    <a:rect l="T15" t="T16" r="T17" b="T18"/>
                    <a:pathLst>
                      <a:path w="94" h="287">
                        <a:moveTo>
                          <a:pt x="0" y="55"/>
                        </a:moveTo>
                        <a:lnTo>
                          <a:pt x="0" y="262"/>
                        </a:lnTo>
                        <a:lnTo>
                          <a:pt x="94" y="287"/>
                        </a:lnTo>
                        <a:lnTo>
                          <a:pt x="94" y="0"/>
                        </a:lnTo>
                        <a:lnTo>
                          <a:pt x="0" y="55"/>
                        </a:lnTo>
                        <a:close/>
                      </a:path>
                    </a:pathLst>
                  </a:custGeom>
                  <a:solidFill>
                    <a:srgbClr val="9F9F9F"/>
                  </a:solidFill>
                  <a:ln w="3175">
                    <a:solidFill>
                      <a:srgbClr val="000000"/>
                    </a:solidFill>
                    <a:round/>
                    <a:headEnd/>
                    <a:tailEnd/>
                  </a:ln>
                </p:spPr>
                <p:txBody>
                  <a:bodyPr/>
                  <a:lstStyle/>
                  <a:p>
                    <a:endParaRPr lang="fr-FR"/>
                  </a:p>
                </p:txBody>
              </p:sp>
              <p:sp>
                <p:nvSpPr>
                  <p:cNvPr id="53310" name="Freeform 513"/>
                  <p:cNvSpPr>
                    <a:spLocks/>
                  </p:cNvSpPr>
                  <p:nvPr/>
                </p:nvSpPr>
                <p:spPr bwMode="auto">
                  <a:xfrm>
                    <a:off x="4764" y="2227"/>
                    <a:ext cx="23" cy="96"/>
                  </a:xfrm>
                  <a:custGeom>
                    <a:avLst/>
                    <a:gdLst>
                      <a:gd name="T0" fmla="*/ 0 w 92"/>
                      <a:gd name="T1" fmla="*/ 1 h 287"/>
                      <a:gd name="T2" fmla="*/ 0 w 92"/>
                      <a:gd name="T3" fmla="*/ 3 h 287"/>
                      <a:gd name="T4" fmla="*/ 0 w 92"/>
                      <a:gd name="T5" fmla="*/ 4 h 287"/>
                      <a:gd name="T6" fmla="*/ 0 w 92"/>
                      <a:gd name="T7" fmla="*/ 0 h 287"/>
                      <a:gd name="T8" fmla="*/ 0 w 92"/>
                      <a:gd name="T9" fmla="*/ 1 h 287"/>
                      <a:gd name="T10" fmla="*/ 0 60000 65536"/>
                      <a:gd name="T11" fmla="*/ 0 60000 65536"/>
                      <a:gd name="T12" fmla="*/ 0 60000 65536"/>
                      <a:gd name="T13" fmla="*/ 0 60000 65536"/>
                      <a:gd name="T14" fmla="*/ 0 60000 65536"/>
                      <a:gd name="T15" fmla="*/ 0 w 92"/>
                      <a:gd name="T16" fmla="*/ 0 h 287"/>
                      <a:gd name="T17" fmla="*/ 92 w 92"/>
                      <a:gd name="T18" fmla="*/ 287 h 287"/>
                    </a:gdLst>
                    <a:ahLst/>
                    <a:cxnLst>
                      <a:cxn ang="T10">
                        <a:pos x="T0" y="T1"/>
                      </a:cxn>
                      <a:cxn ang="T11">
                        <a:pos x="T2" y="T3"/>
                      </a:cxn>
                      <a:cxn ang="T12">
                        <a:pos x="T4" y="T5"/>
                      </a:cxn>
                      <a:cxn ang="T13">
                        <a:pos x="T6" y="T7"/>
                      </a:cxn>
                      <a:cxn ang="T14">
                        <a:pos x="T8" y="T9"/>
                      </a:cxn>
                    </a:cxnLst>
                    <a:rect l="T15" t="T16" r="T17" b="T18"/>
                    <a:pathLst>
                      <a:path w="92" h="287">
                        <a:moveTo>
                          <a:pt x="0" y="56"/>
                        </a:moveTo>
                        <a:lnTo>
                          <a:pt x="0" y="262"/>
                        </a:lnTo>
                        <a:lnTo>
                          <a:pt x="92" y="287"/>
                        </a:lnTo>
                        <a:lnTo>
                          <a:pt x="92" y="0"/>
                        </a:lnTo>
                        <a:lnTo>
                          <a:pt x="0" y="56"/>
                        </a:lnTo>
                        <a:close/>
                      </a:path>
                    </a:pathLst>
                  </a:custGeom>
                  <a:solidFill>
                    <a:srgbClr val="9F9F9F"/>
                  </a:solidFill>
                  <a:ln w="3175">
                    <a:solidFill>
                      <a:srgbClr val="000000"/>
                    </a:solidFill>
                    <a:round/>
                    <a:headEnd/>
                    <a:tailEnd/>
                  </a:ln>
                </p:spPr>
                <p:txBody>
                  <a:bodyPr/>
                  <a:lstStyle/>
                  <a:p>
                    <a:endParaRPr lang="fr-FR"/>
                  </a:p>
                </p:txBody>
              </p:sp>
              <p:sp>
                <p:nvSpPr>
                  <p:cNvPr id="53311" name="Freeform 514"/>
                  <p:cNvSpPr>
                    <a:spLocks/>
                  </p:cNvSpPr>
                  <p:nvPr/>
                </p:nvSpPr>
                <p:spPr bwMode="auto">
                  <a:xfrm>
                    <a:off x="4752" y="2219"/>
                    <a:ext cx="23" cy="96"/>
                  </a:xfrm>
                  <a:custGeom>
                    <a:avLst/>
                    <a:gdLst>
                      <a:gd name="T0" fmla="*/ 0 w 93"/>
                      <a:gd name="T1" fmla="*/ 1 h 288"/>
                      <a:gd name="T2" fmla="*/ 0 w 93"/>
                      <a:gd name="T3" fmla="*/ 3 h 288"/>
                      <a:gd name="T4" fmla="*/ 0 w 93"/>
                      <a:gd name="T5" fmla="*/ 4 h 288"/>
                      <a:gd name="T6" fmla="*/ 0 w 93"/>
                      <a:gd name="T7" fmla="*/ 0 h 288"/>
                      <a:gd name="T8" fmla="*/ 0 w 93"/>
                      <a:gd name="T9" fmla="*/ 1 h 288"/>
                      <a:gd name="T10" fmla="*/ 0 60000 65536"/>
                      <a:gd name="T11" fmla="*/ 0 60000 65536"/>
                      <a:gd name="T12" fmla="*/ 0 60000 65536"/>
                      <a:gd name="T13" fmla="*/ 0 60000 65536"/>
                      <a:gd name="T14" fmla="*/ 0 60000 65536"/>
                      <a:gd name="T15" fmla="*/ 0 w 93"/>
                      <a:gd name="T16" fmla="*/ 0 h 288"/>
                      <a:gd name="T17" fmla="*/ 93 w 93"/>
                      <a:gd name="T18" fmla="*/ 288 h 288"/>
                    </a:gdLst>
                    <a:ahLst/>
                    <a:cxnLst>
                      <a:cxn ang="T10">
                        <a:pos x="T0" y="T1"/>
                      </a:cxn>
                      <a:cxn ang="T11">
                        <a:pos x="T2" y="T3"/>
                      </a:cxn>
                      <a:cxn ang="T12">
                        <a:pos x="T4" y="T5"/>
                      </a:cxn>
                      <a:cxn ang="T13">
                        <a:pos x="T6" y="T7"/>
                      </a:cxn>
                      <a:cxn ang="T14">
                        <a:pos x="T8" y="T9"/>
                      </a:cxn>
                    </a:cxnLst>
                    <a:rect l="T15" t="T16" r="T17" b="T18"/>
                    <a:pathLst>
                      <a:path w="93" h="288">
                        <a:moveTo>
                          <a:pt x="0" y="56"/>
                        </a:moveTo>
                        <a:lnTo>
                          <a:pt x="0" y="263"/>
                        </a:lnTo>
                        <a:lnTo>
                          <a:pt x="93" y="288"/>
                        </a:lnTo>
                        <a:lnTo>
                          <a:pt x="93" y="0"/>
                        </a:lnTo>
                        <a:lnTo>
                          <a:pt x="0" y="56"/>
                        </a:lnTo>
                        <a:close/>
                      </a:path>
                    </a:pathLst>
                  </a:custGeom>
                  <a:solidFill>
                    <a:srgbClr val="C0C0C0"/>
                  </a:solidFill>
                  <a:ln w="3175">
                    <a:solidFill>
                      <a:srgbClr val="000000"/>
                    </a:solidFill>
                    <a:round/>
                    <a:headEnd/>
                    <a:tailEnd/>
                  </a:ln>
                </p:spPr>
                <p:txBody>
                  <a:bodyPr/>
                  <a:lstStyle/>
                  <a:p>
                    <a:endParaRPr lang="fr-FR"/>
                  </a:p>
                </p:txBody>
              </p:sp>
              <p:sp>
                <p:nvSpPr>
                  <p:cNvPr id="53312" name="Freeform 515"/>
                  <p:cNvSpPr>
                    <a:spLocks/>
                  </p:cNvSpPr>
                  <p:nvPr/>
                </p:nvSpPr>
                <p:spPr bwMode="auto">
                  <a:xfrm>
                    <a:off x="4741" y="2209"/>
                    <a:ext cx="24" cy="96"/>
                  </a:xfrm>
                  <a:custGeom>
                    <a:avLst/>
                    <a:gdLst>
                      <a:gd name="T0" fmla="*/ 0 w 94"/>
                      <a:gd name="T1" fmla="*/ 1 h 288"/>
                      <a:gd name="T2" fmla="*/ 0 w 94"/>
                      <a:gd name="T3" fmla="*/ 3 h 288"/>
                      <a:gd name="T4" fmla="*/ 1 w 94"/>
                      <a:gd name="T5" fmla="*/ 4 h 288"/>
                      <a:gd name="T6" fmla="*/ 1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7"/>
                        </a:moveTo>
                        <a:lnTo>
                          <a:pt x="0" y="263"/>
                        </a:lnTo>
                        <a:lnTo>
                          <a:pt x="94" y="288"/>
                        </a:lnTo>
                        <a:lnTo>
                          <a:pt x="94" y="0"/>
                        </a:lnTo>
                        <a:lnTo>
                          <a:pt x="0" y="57"/>
                        </a:lnTo>
                        <a:close/>
                      </a:path>
                    </a:pathLst>
                  </a:custGeom>
                  <a:solidFill>
                    <a:srgbClr val="C0C0C0"/>
                  </a:solidFill>
                  <a:ln w="3175">
                    <a:solidFill>
                      <a:srgbClr val="000000"/>
                    </a:solidFill>
                    <a:round/>
                    <a:headEnd/>
                    <a:tailEnd/>
                  </a:ln>
                </p:spPr>
                <p:txBody>
                  <a:bodyPr/>
                  <a:lstStyle/>
                  <a:p>
                    <a:endParaRPr lang="fr-FR"/>
                  </a:p>
                </p:txBody>
              </p:sp>
              <p:sp>
                <p:nvSpPr>
                  <p:cNvPr id="53313" name="Freeform 516"/>
                  <p:cNvSpPr>
                    <a:spLocks/>
                  </p:cNvSpPr>
                  <p:nvPr/>
                </p:nvSpPr>
                <p:spPr bwMode="auto">
                  <a:xfrm>
                    <a:off x="4731" y="2199"/>
                    <a:ext cx="23" cy="96"/>
                  </a:xfrm>
                  <a:custGeom>
                    <a:avLst/>
                    <a:gdLst>
                      <a:gd name="T0" fmla="*/ 0 w 92"/>
                      <a:gd name="T1" fmla="*/ 1 h 287"/>
                      <a:gd name="T2" fmla="*/ 0 w 92"/>
                      <a:gd name="T3" fmla="*/ 3 h 287"/>
                      <a:gd name="T4" fmla="*/ 0 w 92"/>
                      <a:gd name="T5" fmla="*/ 4 h 287"/>
                      <a:gd name="T6" fmla="*/ 0 w 92"/>
                      <a:gd name="T7" fmla="*/ 0 h 287"/>
                      <a:gd name="T8" fmla="*/ 0 w 92"/>
                      <a:gd name="T9" fmla="*/ 1 h 287"/>
                      <a:gd name="T10" fmla="*/ 0 60000 65536"/>
                      <a:gd name="T11" fmla="*/ 0 60000 65536"/>
                      <a:gd name="T12" fmla="*/ 0 60000 65536"/>
                      <a:gd name="T13" fmla="*/ 0 60000 65536"/>
                      <a:gd name="T14" fmla="*/ 0 60000 65536"/>
                      <a:gd name="T15" fmla="*/ 0 w 92"/>
                      <a:gd name="T16" fmla="*/ 0 h 287"/>
                      <a:gd name="T17" fmla="*/ 92 w 92"/>
                      <a:gd name="T18" fmla="*/ 287 h 287"/>
                    </a:gdLst>
                    <a:ahLst/>
                    <a:cxnLst>
                      <a:cxn ang="T10">
                        <a:pos x="T0" y="T1"/>
                      </a:cxn>
                      <a:cxn ang="T11">
                        <a:pos x="T2" y="T3"/>
                      </a:cxn>
                      <a:cxn ang="T12">
                        <a:pos x="T4" y="T5"/>
                      </a:cxn>
                      <a:cxn ang="T13">
                        <a:pos x="T6" y="T7"/>
                      </a:cxn>
                      <a:cxn ang="T14">
                        <a:pos x="T8" y="T9"/>
                      </a:cxn>
                    </a:cxnLst>
                    <a:rect l="T15" t="T16" r="T17" b="T18"/>
                    <a:pathLst>
                      <a:path w="92" h="287">
                        <a:moveTo>
                          <a:pt x="0" y="57"/>
                        </a:moveTo>
                        <a:lnTo>
                          <a:pt x="0" y="262"/>
                        </a:lnTo>
                        <a:lnTo>
                          <a:pt x="92" y="287"/>
                        </a:lnTo>
                        <a:lnTo>
                          <a:pt x="92" y="0"/>
                        </a:lnTo>
                        <a:lnTo>
                          <a:pt x="0" y="57"/>
                        </a:lnTo>
                        <a:close/>
                      </a:path>
                    </a:pathLst>
                  </a:custGeom>
                  <a:solidFill>
                    <a:srgbClr val="C0C0C0"/>
                  </a:solidFill>
                  <a:ln w="3175">
                    <a:solidFill>
                      <a:srgbClr val="000000"/>
                    </a:solidFill>
                    <a:round/>
                    <a:headEnd/>
                    <a:tailEnd/>
                  </a:ln>
                </p:spPr>
                <p:txBody>
                  <a:bodyPr/>
                  <a:lstStyle/>
                  <a:p>
                    <a:endParaRPr lang="fr-FR"/>
                  </a:p>
                </p:txBody>
              </p:sp>
              <p:sp>
                <p:nvSpPr>
                  <p:cNvPr id="53314" name="Freeform 517"/>
                  <p:cNvSpPr>
                    <a:spLocks/>
                  </p:cNvSpPr>
                  <p:nvPr/>
                </p:nvSpPr>
                <p:spPr bwMode="auto">
                  <a:xfrm>
                    <a:off x="4720" y="2189"/>
                    <a:ext cx="23" cy="96"/>
                  </a:xfrm>
                  <a:custGeom>
                    <a:avLst/>
                    <a:gdLst>
                      <a:gd name="T0" fmla="*/ 0 w 93"/>
                      <a:gd name="T1" fmla="*/ 1 h 287"/>
                      <a:gd name="T2" fmla="*/ 0 w 93"/>
                      <a:gd name="T3" fmla="*/ 3 h 287"/>
                      <a:gd name="T4" fmla="*/ 0 w 93"/>
                      <a:gd name="T5" fmla="*/ 4 h 287"/>
                      <a:gd name="T6" fmla="*/ 0 w 93"/>
                      <a:gd name="T7" fmla="*/ 0 h 287"/>
                      <a:gd name="T8" fmla="*/ 0 w 93"/>
                      <a:gd name="T9" fmla="*/ 1 h 287"/>
                      <a:gd name="T10" fmla="*/ 0 60000 65536"/>
                      <a:gd name="T11" fmla="*/ 0 60000 65536"/>
                      <a:gd name="T12" fmla="*/ 0 60000 65536"/>
                      <a:gd name="T13" fmla="*/ 0 60000 65536"/>
                      <a:gd name="T14" fmla="*/ 0 60000 65536"/>
                      <a:gd name="T15" fmla="*/ 0 w 93"/>
                      <a:gd name="T16" fmla="*/ 0 h 287"/>
                      <a:gd name="T17" fmla="*/ 93 w 93"/>
                      <a:gd name="T18" fmla="*/ 287 h 287"/>
                    </a:gdLst>
                    <a:ahLst/>
                    <a:cxnLst>
                      <a:cxn ang="T10">
                        <a:pos x="T0" y="T1"/>
                      </a:cxn>
                      <a:cxn ang="T11">
                        <a:pos x="T2" y="T3"/>
                      </a:cxn>
                      <a:cxn ang="T12">
                        <a:pos x="T4" y="T5"/>
                      </a:cxn>
                      <a:cxn ang="T13">
                        <a:pos x="T6" y="T7"/>
                      </a:cxn>
                      <a:cxn ang="T14">
                        <a:pos x="T8" y="T9"/>
                      </a:cxn>
                    </a:cxnLst>
                    <a:rect l="T15" t="T16" r="T17" b="T18"/>
                    <a:pathLst>
                      <a:path w="93" h="287">
                        <a:moveTo>
                          <a:pt x="0" y="57"/>
                        </a:moveTo>
                        <a:lnTo>
                          <a:pt x="0" y="262"/>
                        </a:lnTo>
                        <a:lnTo>
                          <a:pt x="93" y="287"/>
                        </a:lnTo>
                        <a:lnTo>
                          <a:pt x="93" y="0"/>
                        </a:lnTo>
                        <a:lnTo>
                          <a:pt x="0" y="57"/>
                        </a:lnTo>
                        <a:close/>
                      </a:path>
                    </a:pathLst>
                  </a:custGeom>
                  <a:solidFill>
                    <a:srgbClr val="C0C0C0"/>
                  </a:solidFill>
                  <a:ln w="3175">
                    <a:solidFill>
                      <a:srgbClr val="000000"/>
                    </a:solidFill>
                    <a:round/>
                    <a:headEnd/>
                    <a:tailEnd/>
                  </a:ln>
                </p:spPr>
                <p:txBody>
                  <a:bodyPr/>
                  <a:lstStyle/>
                  <a:p>
                    <a:endParaRPr lang="fr-FR"/>
                  </a:p>
                </p:txBody>
              </p:sp>
              <p:sp>
                <p:nvSpPr>
                  <p:cNvPr id="53315" name="Freeform 518"/>
                  <p:cNvSpPr>
                    <a:spLocks/>
                  </p:cNvSpPr>
                  <p:nvPr/>
                </p:nvSpPr>
                <p:spPr bwMode="auto">
                  <a:xfrm>
                    <a:off x="4709" y="2180"/>
                    <a:ext cx="23" cy="96"/>
                  </a:xfrm>
                  <a:custGeom>
                    <a:avLst/>
                    <a:gdLst>
                      <a:gd name="T0" fmla="*/ 0 w 94"/>
                      <a:gd name="T1" fmla="*/ 1 h 288"/>
                      <a:gd name="T2" fmla="*/ 0 w 94"/>
                      <a:gd name="T3" fmla="*/ 3 h 288"/>
                      <a:gd name="T4" fmla="*/ 0 w 94"/>
                      <a:gd name="T5" fmla="*/ 4 h 288"/>
                      <a:gd name="T6" fmla="*/ 0 w 94"/>
                      <a:gd name="T7" fmla="*/ 0 h 288"/>
                      <a:gd name="T8" fmla="*/ 0 w 94"/>
                      <a:gd name="T9" fmla="*/ 1 h 288"/>
                      <a:gd name="T10" fmla="*/ 0 60000 65536"/>
                      <a:gd name="T11" fmla="*/ 0 60000 65536"/>
                      <a:gd name="T12" fmla="*/ 0 60000 65536"/>
                      <a:gd name="T13" fmla="*/ 0 60000 65536"/>
                      <a:gd name="T14" fmla="*/ 0 60000 65536"/>
                      <a:gd name="T15" fmla="*/ 0 w 94"/>
                      <a:gd name="T16" fmla="*/ 0 h 288"/>
                      <a:gd name="T17" fmla="*/ 94 w 94"/>
                      <a:gd name="T18" fmla="*/ 288 h 288"/>
                    </a:gdLst>
                    <a:ahLst/>
                    <a:cxnLst>
                      <a:cxn ang="T10">
                        <a:pos x="T0" y="T1"/>
                      </a:cxn>
                      <a:cxn ang="T11">
                        <a:pos x="T2" y="T3"/>
                      </a:cxn>
                      <a:cxn ang="T12">
                        <a:pos x="T4" y="T5"/>
                      </a:cxn>
                      <a:cxn ang="T13">
                        <a:pos x="T6" y="T7"/>
                      </a:cxn>
                      <a:cxn ang="T14">
                        <a:pos x="T8" y="T9"/>
                      </a:cxn>
                    </a:cxnLst>
                    <a:rect l="T15" t="T16" r="T17" b="T18"/>
                    <a:pathLst>
                      <a:path w="94" h="288">
                        <a:moveTo>
                          <a:pt x="0" y="56"/>
                        </a:moveTo>
                        <a:lnTo>
                          <a:pt x="0" y="261"/>
                        </a:lnTo>
                        <a:lnTo>
                          <a:pt x="94" y="288"/>
                        </a:lnTo>
                        <a:lnTo>
                          <a:pt x="94" y="0"/>
                        </a:lnTo>
                        <a:lnTo>
                          <a:pt x="0" y="56"/>
                        </a:lnTo>
                        <a:close/>
                      </a:path>
                    </a:pathLst>
                  </a:custGeom>
                  <a:solidFill>
                    <a:srgbClr val="C0C0C0"/>
                  </a:solidFill>
                  <a:ln w="3175">
                    <a:solidFill>
                      <a:srgbClr val="000000"/>
                    </a:solidFill>
                    <a:round/>
                    <a:headEnd/>
                    <a:tailEnd/>
                  </a:ln>
                </p:spPr>
                <p:txBody>
                  <a:bodyPr/>
                  <a:lstStyle/>
                  <a:p>
                    <a:endParaRPr lang="fr-FR"/>
                  </a:p>
                </p:txBody>
              </p:sp>
            </p:grpSp>
            <p:sp>
              <p:nvSpPr>
                <p:cNvPr id="53299" name="Freeform 519"/>
                <p:cNvSpPr>
                  <a:spLocks/>
                </p:cNvSpPr>
                <p:nvPr/>
              </p:nvSpPr>
              <p:spPr bwMode="auto">
                <a:xfrm>
                  <a:off x="4707" y="2236"/>
                  <a:ext cx="225" cy="187"/>
                </a:xfrm>
                <a:custGeom>
                  <a:avLst/>
                  <a:gdLst>
                    <a:gd name="T0" fmla="*/ 0 w 899"/>
                    <a:gd name="T1" fmla="*/ 0 h 562"/>
                    <a:gd name="T2" fmla="*/ 4 w 899"/>
                    <a:gd name="T3" fmla="*/ 5 h 562"/>
                    <a:gd name="T4" fmla="*/ 4 w 899"/>
                    <a:gd name="T5" fmla="*/ 7 h 562"/>
                    <a:gd name="T6" fmla="*/ 0 w 899"/>
                    <a:gd name="T7" fmla="*/ 2 h 562"/>
                    <a:gd name="T8" fmla="*/ 0 w 899"/>
                    <a:gd name="T9" fmla="*/ 0 h 562"/>
                    <a:gd name="T10" fmla="*/ 0 60000 65536"/>
                    <a:gd name="T11" fmla="*/ 0 60000 65536"/>
                    <a:gd name="T12" fmla="*/ 0 60000 65536"/>
                    <a:gd name="T13" fmla="*/ 0 60000 65536"/>
                    <a:gd name="T14" fmla="*/ 0 60000 65536"/>
                    <a:gd name="T15" fmla="*/ 0 w 899"/>
                    <a:gd name="T16" fmla="*/ 0 h 562"/>
                    <a:gd name="T17" fmla="*/ 899 w 899"/>
                    <a:gd name="T18" fmla="*/ 562 h 562"/>
                  </a:gdLst>
                  <a:ahLst/>
                  <a:cxnLst>
                    <a:cxn ang="T10">
                      <a:pos x="T0" y="T1"/>
                    </a:cxn>
                    <a:cxn ang="T11">
                      <a:pos x="T2" y="T3"/>
                    </a:cxn>
                    <a:cxn ang="T12">
                      <a:pos x="T4" y="T5"/>
                    </a:cxn>
                    <a:cxn ang="T13">
                      <a:pos x="T6" y="T7"/>
                    </a:cxn>
                    <a:cxn ang="T14">
                      <a:pos x="T8" y="T9"/>
                    </a:cxn>
                  </a:cxnLst>
                  <a:rect l="T15" t="T16" r="T17" b="T18"/>
                  <a:pathLst>
                    <a:path w="899" h="562">
                      <a:moveTo>
                        <a:pt x="0" y="0"/>
                      </a:moveTo>
                      <a:lnTo>
                        <a:pt x="899" y="445"/>
                      </a:lnTo>
                      <a:lnTo>
                        <a:pt x="899" y="562"/>
                      </a:lnTo>
                      <a:lnTo>
                        <a:pt x="0" y="199"/>
                      </a:lnTo>
                      <a:lnTo>
                        <a:pt x="0" y="0"/>
                      </a:lnTo>
                      <a:close/>
                    </a:path>
                  </a:pathLst>
                </a:custGeom>
                <a:solidFill>
                  <a:srgbClr val="9F9F9F"/>
                </a:solidFill>
                <a:ln w="9525">
                  <a:noFill/>
                  <a:round/>
                  <a:headEnd/>
                  <a:tailEnd/>
                </a:ln>
              </p:spPr>
              <p:txBody>
                <a:bodyPr/>
                <a:lstStyle/>
                <a:p>
                  <a:endParaRPr lang="fr-FR"/>
                </a:p>
              </p:txBody>
            </p:sp>
            <p:sp>
              <p:nvSpPr>
                <p:cNvPr id="53300" name="Freeform 520"/>
                <p:cNvSpPr>
                  <a:spLocks/>
                </p:cNvSpPr>
                <p:nvPr/>
              </p:nvSpPr>
              <p:spPr bwMode="auto">
                <a:xfrm>
                  <a:off x="4707" y="2398"/>
                  <a:ext cx="215" cy="127"/>
                </a:xfrm>
                <a:custGeom>
                  <a:avLst/>
                  <a:gdLst>
                    <a:gd name="T0" fmla="*/ 0 w 861"/>
                    <a:gd name="T1" fmla="*/ 0 h 381"/>
                    <a:gd name="T2" fmla="*/ 3 w 861"/>
                    <a:gd name="T3" fmla="*/ 3 h 381"/>
                    <a:gd name="T4" fmla="*/ 3 w 861"/>
                    <a:gd name="T5" fmla="*/ 5 h 381"/>
                    <a:gd name="T6" fmla="*/ 0 w 861"/>
                    <a:gd name="T7" fmla="*/ 3 h 381"/>
                    <a:gd name="T8" fmla="*/ 0 w 861"/>
                    <a:gd name="T9" fmla="*/ 0 h 381"/>
                    <a:gd name="T10" fmla="*/ 0 60000 65536"/>
                    <a:gd name="T11" fmla="*/ 0 60000 65536"/>
                    <a:gd name="T12" fmla="*/ 0 60000 65536"/>
                    <a:gd name="T13" fmla="*/ 0 60000 65536"/>
                    <a:gd name="T14" fmla="*/ 0 60000 65536"/>
                    <a:gd name="T15" fmla="*/ 0 w 861"/>
                    <a:gd name="T16" fmla="*/ 0 h 381"/>
                    <a:gd name="T17" fmla="*/ 861 w 861"/>
                    <a:gd name="T18" fmla="*/ 381 h 381"/>
                  </a:gdLst>
                  <a:ahLst/>
                  <a:cxnLst>
                    <a:cxn ang="T10">
                      <a:pos x="T0" y="T1"/>
                    </a:cxn>
                    <a:cxn ang="T11">
                      <a:pos x="T2" y="T3"/>
                    </a:cxn>
                    <a:cxn ang="T12">
                      <a:pos x="T4" y="T5"/>
                    </a:cxn>
                    <a:cxn ang="T13">
                      <a:pos x="T6" y="T7"/>
                    </a:cxn>
                    <a:cxn ang="T14">
                      <a:pos x="T8" y="T9"/>
                    </a:cxn>
                  </a:cxnLst>
                  <a:rect l="T15" t="T16" r="T17" b="T18"/>
                  <a:pathLst>
                    <a:path w="861" h="381">
                      <a:moveTo>
                        <a:pt x="0" y="0"/>
                      </a:moveTo>
                      <a:lnTo>
                        <a:pt x="861" y="247"/>
                      </a:lnTo>
                      <a:lnTo>
                        <a:pt x="861" y="381"/>
                      </a:lnTo>
                      <a:lnTo>
                        <a:pt x="0" y="243"/>
                      </a:lnTo>
                      <a:lnTo>
                        <a:pt x="0" y="0"/>
                      </a:lnTo>
                      <a:close/>
                    </a:path>
                  </a:pathLst>
                </a:custGeom>
                <a:solidFill>
                  <a:srgbClr val="9F9F9F"/>
                </a:solidFill>
                <a:ln w="9525">
                  <a:noFill/>
                  <a:round/>
                  <a:headEnd/>
                  <a:tailEnd/>
                </a:ln>
              </p:spPr>
              <p:txBody>
                <a:bodyPr/>
                <a:lstStyle/>
                <a:p>
                  <a:endParaRPr lang="fr-FR"/>
                </a:p>
              </p:txBody>
            </p:sp>
          </p:grpSp>
          <p:grpSp>
            <p:nvGrpSpPr>
              <p:cNvPr id="53273" name="Group 521"/>
              <p:cNvGrpSpPr>
                <a:grpSpLocks/>
              </p:cNvGrpSpPr>
              <p:nvPr/>
            </p:nvGrpSpPr>
            <p:grpSpPr bwMode="auto">
              <a:xfrm>
                <a:off x="3936" y="1978"/>
                <a:ext cx="632" cy="662"/>
                <a:chOff x="3936" y="1978"/>
                <a:chExt cx="632" cy="662"/>
              </a:xfrm>
            </p:grpSpPr>
            <p:grpSp>
              <p:nvGrpSpPr>
                <p:cNvPr id="53274" name="Group 522"/>
                <p:cNvGrpSpPr>
                  <a:grpSpLocks/>
                </p:cNvGrpSpPr>
                <p:nvPr/>
              </p:nvGrpSpPr>
              <p:grpSpPr bwMode="auto">
                <a:xfrm>
                  <a:off x="4190" y="2123"/>
                  <a:ext cx="104" cy="517"/>
                  <a:chOff x="4190" y="2123"/>
                  <a:chExt cx="104" cy="517"/>
                </a:xfrm>
              </p:grpSpPr>
              <p:sp>
                <p:nvSpPr>
                  <p:cNvPr id="53290" name="Freeform 523"/>
                  <p:cNvSpPr>
                    <a:spLocks/>
                  </p:cNvSpPr>
                  <p:nvPr/>
                </p:nvSpPr>
                <p:spPr bwMode="auto">
                  <a:xfrm>
                    <a:off x="4198" y="2123"/>
                    <a:ext cx="96" cy="517"/>
                  </a:xfrm>
                  <a:custGeom>
                    <a:avLst/>
                    <a:gdLst>
                      <a:gd name="T0" fmla="*/ 1 w 385"/>
                      <a:gd name="T1" fmla="*/ 2 h 1552"/>
                      <a:gd name="T2" fmla="*/ 1 w 385"/>
                      <a:gd name="T3" fmla="*/ 0 h 1552"/>
                      <a:gd name="T4" fmla="*/ 0 w 385"/>
                      <a:gd name="T5" fmla="*/ 0 h 1552"/>
                      <a:gd name="T6" fmla="*/ 0 w 385"/>
                      <a:gd name="T7" fmla="*/ 0 h 1552"/>
                      <a:gd name="T8" fmla="*/ 0 w 385"/>
                      <a:gd name="T9" fmla="*/ 1 h 1552"/>
                      <a:gd name="T10" fmla="*/ 0 w 385"/>
                      <a:gd name="T11" fmla="*/ 1 h 1552"/>
                      <a:gd name="T12" fmla="*/ 0 w 385"/>
                      <a:gd name="T13" fmla="*/ 19 h 1552"/>
                      <a:gd name="T14" fmla="*/ 0 w 385"/>
                      <a:gd name="T15" fmla="*/ 18 h 1552"/>
                      <a:gd name="T16" fmla="*/ 0 w 385"/>
                      <a:gd name="T17" fmla="*/ 18 h 1552"/>
                      <a:gd name="T18" fmla="*/ 0 w 385"/>
                      <a:gd name="T19" fmla="*/ 19 h 1552"/>
                      <a:gd name="T20" fmla="*/ 0 w 385"/>
                      <a:gd name="T21" fmla="*/ 19 h 1552"/>
                      <a:gd name="T22" fmla="*/ 1 w 385"/>
                      <a:gd name="T23" fmla="*/ 19 h 1552"/>
                      <a:gd name="T24" fmla="*/ 1 w 385"/>
                      <a:gd name="T25" fmla="*/ 3 h 1552"/>
                      <a:gd name="T26" fmla="*/ 1 w 385"/>
                      <a:gd name="T27" fmla="*/ 2 h 15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5"/>
                      <a:gd name="T43" fmla="*/ 0 h 1552"/>
                      <a:gd name="T44" fmla="*/ 385 w 385"/>
                      <a:gd name="T45" fmla="*/ 1552 h 15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5" h="1552">
                        <a:moveTo>
                          <a:pt x="385" y="133"/>
                        </a:moveTo>
                        <a:lnTo>
                          <a:pt x="177" y="0"/>
                        </a:lnTo>
                        <a:lnTo>
                          <a:pt x="152" y="0"/>
                        </a:lnTo>
                        <a:lnTo>
                          <a:pt x="110" y="6"/>
                        </a:lnTo>
                        <a:lnTo>
                          <a:pt x="39" y="84"/>
                        </a:lnTo>
                        <a:lnTo>
                          <a:pt x="0" y="61"/>
                        </a:lnTo>
                        <a:lnTo>
                          <a:pt x="0" y="1548"/>
                        </a:lnTo>
                        <a:lnTo>
                          <a:pt x="57" y="1486"/>
                        </a:lnTo>
                        <a:lnTo>
                          <a:pt x="105" y="1486"/>
                        </a:lnTo>
                        <a:lnTo>
                          <a:pt x="105" y="1552"/>
                        </a:lnTo>
                        <a:lnTo>
                          <a:pt x="153" y="1552"/>
                        </a:lnTo>
                        <a:lnTo>
                          <a:pt x="187" y="1518"/>
                        </a:lnTo>
                        <a:lnTo>
                          <a:pt x="187" y="205"/>
                        </a:lnTo>
                        <a:lnTo>
                          <a:pt x="385" y="133"/>
                        </a:lnTo>
                        <a:close/>
                      </a:path>
                    </a:pathLst>
                  </a:custGeom>
                  <a:solidFill>
                    <a:srgbClr val="FFFFFF"/>
                  </a:solidFill>
                  <a:ln w="9525">
                    <a:noFill/>
                    <a:round/>
                    <a:headEnd/>
                    <a:tailEnd/>
                  </a:ln>
                </p:spPr>
                <p:txBody>
                  <a:bodyPr/>
                  <a:lstStyle/>
                  <a:p>
                    <a:endParaRPr lang="fr-FR"/>
                  </a:p>
                </p:txBody>
              </p:sp>
              <p:sp>
                <p:nvSpPr>
                  <p:cNvPr id="53291" name="Freeform 524"/>
                  <p:cNvSpPr>
                    <a:spLocks/>
                  </p:cNvSpPr>
                  <p:nvPr/>
                </p:nvSpPr>
                <p:spPr bwMode="auto">
                  <a:xfrm>
                    <a:off x="4190" y="2142"/>
                    <a:ext cx="8" cy="497"/>
                  </a:xfrm>
                  <a:custGeom>
                    <a:avLst/>
                    <a:gdLst>
                      <a:gd name="T0" fmla="*/ 0 w 32"/>
                      <a:gd name="T1" fmla="*/ 0 h 1489"/>
                      <a:gd name="T2" fmla="*/ 0 w 32"/>
                      <a:gd name="T3" fmla="*/ 18 h 1489"/>
                      <a:gd name="T4" fmla="*/ 0 w 32"/>
                      <a:gd name="T5" fmla="*/ 18 h 1489"/>
                      <a:gd name="T6" fmla="*/ 0 w 32"/>
                      <a:gd name="T7" fmla="*/ 0 h 1489"/>
                      <a:gd name="T8" fmla="*/ 0 w 32"/>
                      <a:gd name="T9" fmla="*/ 0 h 1489"/>
                      <a:gd name="T10" fmla="*/ 0 60000 65536"/>
                      <a:gd name="T11" fmla="*/ 0 60000 65536"/>
                      <a:gd name="T12" fmla="*/ 0 60000 65536"/>
                      <a:gd name="T13" fmla="*/ 0 60000 65536"/>
                      <a:gd name="T14" fmla="*/ 0 60000 65536"/>
                      <a:gd name="T15" fmla="*/ 0 w 32"/>
                      <a:gd name="T16" fmla="*/ 0 h 1489"/>
                      <a:gd name="T17" fmla="*/ 32 w 32"/>
                      <a:gd name="T18" fmla="*/ 1489 h 1489"/>
                    </a:gdLst>
                    <a:ahLst/>
                    <a:cxnLst>
                      <a:cxn ang="T10">
                        <a:pos x="T0" y="T1"/>
                      </a:cxn>
                      <a:cxn ang="T11">
                        <a:pos x="T2" y="T3"/>
                      </a:cxn>
                      <a:cxn ang="T12">
                        <a:pos x="T4" y="T5"/>
                      </a:cxn>
                      <a:cxn ang="T13">
                        <a:pos x="T6" y="T7"/>
                      </a:cxn>
                      <a:cxn ang="T14">
                        <a:pos x="T8" y="T9"/>
                      </a:cxn>
                    </a:cxnLst>
                    <a:rect l="T15" t="T16" r="T17" b="T18"/>
                    <a:pathLst>
                      <a:path w="32" h="1489">
                        <a:moveTo>
                          <a:pt x="32" y="0"/>
                        </a:moveTo>
                        <a:lnTo>
                          <a:pt x="32" y="1489"/>
                        </a:lnTo>
                        <a:lnTo>
                          <a:pt x="0" y="1489"/>
                        </a:lnTo>
                        <a:lnTo>
                          <a:pt x="0" y="11"/>
                        </a:lnTo>
                        <a:lnTo>
                          <a:pt x="32" y="0"/>
                        </a:lnTo>
                        <a:close/>
                      </a:path>
                    </a:pathLst>
                  </a:custGeom>
                  <a:solidFill>
                    <a:srgbClr val="C0C0C0"/>
                  </a:solidFill>
                  <a:ln w="9525">
                    <a:noFill/>
                    <a:round/>
                    <a:headEnd/>
                    <a:tailEnd/>
                  </a:ln>
                </p:spPr>
                <p:txBody>
                  <a:bodyPr/>
                  <a:lstStyle/>
                  <a:p>
                    <a:endParaRPr lang="fr-FR"/>
                  </a:p>
                </p:txBody>
              </p:sp>
              <p:sp>
                <p:nvSpPr>
                  <p:cNvPr id="53292" name="Freeform 525"/>
                  <p:cNvSpPr>
                    <a:spLocks/>
                  </p:cNvSpPr>
                  <p:nvPr/>
                </p:nvSpPr>
                <p:spPr bwMode="auto">
                  <a:xfrm>
                    <a:off x="4224" y="2123"/>
                    <a:ext cx="12" cy="517"/>
                  </a:xfrm>
                  <a:custGeom>
                    <a:avLst/>
                    <a:gdLst>
                      <a:gd name="T0" fmla="*/ 0 w 47"/>
                      <a:gd name="T1" fmla="*/ 0 h 1552"/>
                      <a:gd name="T2" fmla="*/ 0 w 47"/>
                      <a:gd name="T3" fmla="*/ 0 h 1552"/>
                      <a:gd name="T4" fmla="*/ 0 w 47"/>
                      <a:gd name="T5" fmla="*/ 19 h 1552"/>
                      <a:gd name="T6" fmla="*/ 0 w 47"/>
                      <a:gd name="T7" fmla="*/ 19 h 1552"/>
                      <a:gd name="T8" fmla="*/ 0 w 47"/>
                      <a:gd name="T9" fmla="*/ 0 h 1552"/>
                      <a:gd name="T10" fmla="*/ 0 60000 65536"/>
                      <a:gd name="T11" fmla="*/ 0 60000 65536"/>
                      <a:gd name="T12" fmla="*/ 0 60000 65536"/>
                      <a:gd name="T13" fmla="*/ 0 60000 65536"/>
                      <a:gd name="T14" fmla="*/ 0 60000 65536"/>
                      <a:gd name="T15" fmla="*/ 0 w 47"/>
                      <a:gd name="T16" fmla="*/ 0 h 1552"/>
                      <a:gd name="T17" fmla="*/ 47 w 47"/>
                      <a:gd name="T18" fmla="*/ 1552 h 1552"/>
                    </a:gdLst>
                    <a:ahLst/>
                    <a:cxnLst>
                      <a:cxn ang="T10">
                        <a:pos x="T0" y="T1"/>
                      </a:cxn>
                      <a:cxn ang="T11">
                        <a:pos x="T2" y="T3"/>
                      </a:cxn>
                      <a:cxn ang="T12">
                        <a:pos x="T4" y="T5"/>
                      </a:cxn>
                      <a:cxn ang="T13">
                        <a:pos x="T6" y="T7"/>
                      </a:cxn>
                      <a:cxn ang="T14">
                        <a:pos x="T8" y="T9"/>
                      </a:cxn>
                    </a:cxnLst>
                    <a:rect l="T15" t="T16" r="T17" b="T18"/>
                    <a:pathLst>
                      <a:path w="47" h="1552">
                        <a:moveTo>
                          <a:pt x="0" y="6"/>
                        </a:moveTo>
                        <a:lnTo>
                          <a:pt x="47" y="0"/>
                        </a:lnTo>
                        <a:lnTo>
                          <a:pt x="47" y="1552"/>
                        </a:lnTo>
                        <a:lnTo>
                          <a:pt x="0" y="1552"/>
                        </a:lnTo>
                        <a:lnTo>
                          <a:pt x="0" y="6"/>
                        </a:lnTo>
                        <a:close/>
                      </a:path>
                    </a:pathLst>
                  </a:custGeom>
                  <a:solidFill>
                    <a:srgbClr val="C0C0C0"/>
                  </a:solidFill>
                  <a:ln w="9525">
                    <a:noFill/>
                    <a:round/>
                    <a:headEnd/>
                    <a:tailEnd/>
                  </a:ln>
                </p:spPr>
                <p:txBody>
                  <a:bodyPr/>
                  <a:lstStyle/>
                  <a:p>
                    <a:endParaRPr lang="fr-FR"/>
                  </a:p>
                </p:txBody>
              </p:sp>
              <p:sp>
                <p:nvSpPr>
                  <p:cNvPr id="53293" name="Freeform 526"/>
                  <p:cNvSpPr>
                    <a:spLocks/>
                  </p:cNvSpPr>
                  <p:nvPr/>
                </p:nvSpPr>
                <p:spPr bwMode="auto">
                  <a:xfrm>
                    <a:off x="4208" y="2135"/>
                    <a:ext cx="16" cy="490"/>
                  </a:xfrm>
                  <a:custGeom>
                    <a:avLst/>
                    <a:gdLst>
                      <a:gd name="T0" fmla="*/ 0 w 66"/>
                      <a:gd name="T1" fmla="*/ 18 h 1468"/>
                      <a:gd name="T2" fmla="*/ 0 w 66"/>
                      <a:gd name="T3" fmla="*/ 1 h 1468"/>
                      <a:gd name="T4" fmla="*/ 0 w 66"/>
                      <a:gd name="T5" fmla="*/ 0 h 1468"/>
                      <a:gd name="T6" fmla="*/ 0 w 66"/>
                      <a:gd name="T7" fmla="*/ 18 h 1468"/>
                      <a:gd name="T8" fmla="*/ 0 w 66"/>
                      <a:gd name="T9" fmla="*/ 18 h 1468"/>
                      <a:gd name="T10" fmla="*/ 0 60000 65536"/>
                      <a:gd name="T11" fmla="*/ 0 60000 65536"/>
                      <a:gd name="T12" fmla="*/ 0 60000 65536"/>
                      <a:gd name="T13" fmla="*/ 0 60000 65536"/>
                      <a:gd name="T14" fmla="*/ 0 60000 65536"/>
                      <a:gd name="T15" fmla="*/ 0 w 66"/>
                      <a:gd name="T16" fmla="*/ 0 h 1468"/>
                      <a:gd name="T17" fmla="*/ 66 w 66"/>
                      <a:gd name="T18" fmla="*/ 1468 h 1468"/>
                    </a:gdLst>
                    <a:ahLst/>
                    <a:cxnLst>
                      <a:cxn ang="T10">
                        <a:pos x="T0" y="T1"/>
                      </a:cxn>
                      <a:cxn ang="T11">
                        <a:pos x="T2" y="T3"/>
                      </a:cxn>
                      <a:cxn ang="T12">
                        <a:pos x="T4" y="T5"/>
                      </a:cxn>
                      <a:cxn ang="T13">
                        <a:pos x="T6" y="T7"/>
                      </a:cxn>
                      <a:cxn ang="T14">
                        <a:pos x="T8" y="T9"/>
                      </a:cxn>
                    </a:cxnLst>
                    <a:rect l="T15" t="T16" r="T17" b="T18"/>
                    <a:pathLst>
                      <a:path w="66" h="1468">
                        <a:moveTo>
                          <a:pt x="0" y="1468"/>
                        </a:moveTo>
                        <a:lnTo>
                          <a:pt x="0" y="72"/>
                        </a:lnTo>
                        <a:lnTo>
                          <a:pt x="66" y="0"/>
                        </a:lnTo>
                        <a:lnTo>
                          <a:pt x="66" y="1468"/>
                        </a:lnTo>
                        <a:lnTo>
                          <a:pt x="0" y="1468"/>
                        </a:lnTo>
                        <a:close/>
                      </a:path>
                    </a:pathLst>
                  </a:custGeom>
                  <a:solidFill>
                    <a:srgbClr val="000000"/>
                  </a:solidFill>
                  <a:ln w="9525">
                    <a:noFill/>
                    <a:round/>
                    <a:headEnd/>
                    <a:tailEnd/>
                  </a:ln>
                </p:spPr>
                <p:txBody>
                  <a:bodyPr/>
                  <a:lstStyle/>
                  <a:p>
                    <a:endParaRPr lang="fr-FR"/>
                  </a:p>
                </p:txBody>
              </p:sp>
            </p:grpSp>
            <p:grpSp>
              <p:nvGrpSpPr>
                <p:cNvPr id="53275" name="Group 527"/>
                <p:cNvGrpSpPr>
                  <a:grpSpLocks/>
                </p:cNvGrpSpPr>
                <p:nvPr/>
              </p:nvGrpSpPr>
              <p:grpSpPr bwMode="auto">
                <a:xfrm>
                  <a:off x="4436" y="1978"/>
                  <a:ext cx="132" cy="660"/>
                  <a:chOff x="4436" y="1978"/>
                  <a:chExt cx="132" cy="660"/>
                </a:xfrm>
              </p:grpSpPr>
              <p:sp>
                <p:nvSpPr>
                  <p:cNvPr id="53286" name="Freeform 528"/>
                  <p:cNvSpPr>
                    <a:spLocks/>
                  </p:cNvSpPr>
                  <p:nvPr/>
                </p:nvSpPr>
                <p:spPr bwMode="auto">
                  <a:xfrm>
                    <a:off x="4446" y="1978"/>
                    <a:ext cx="122" cy="660"/>
                  </a:xfrm>
                  <a:custGeom>
                    <a:avLst/>
                    <a:gdLst>
                      <a:gd name="T0" fmla="*/ 2 w 490"/>
                      <a:gd name="T1" fmla="*/ 2 h 1980"/>
                      <a:gd name="T2" fmla="*/ 1 w 490"/>
                      <a:gd name="T3" fmla="*/ 0 h 1980"/>
                      <a:gd name="T4" fmla="*/ 1 w 490"/>
                      <a:gd name="T5" fmla="*/ 0 h 1980"/>
                      <a:gd name="T6" fmla="*/ 0 w 490"/>
                      <a:gd name="T7" fmla="*/ 0 h 1980"/>
                      <a:gd name="T8" fmla="*/ 0 w 490"/>
                      <a:gd name="T9" fmla="*/ 1 h 1980"/>
                      <a:gd name="T10" fmla="*/ 0 w 490"/>
                      <a:gd name="T11" fmla="*/ 1 h 1980"/>
                      <a:gd name="T12" fmla="*/ 0 w 490"/>
                      <a:gd name="T13" fmla="*/ 24 h 1980"/>
                      <a:gd name="T14" fmla="*/ 0 w 490"/>
                      <a:gd name="T15" fmla="*/ 23 h 1980"/>
                      <a:gd name="T16" fmla="*/ 0 w 490"/>
                      <a:gd name="T17" fmla="*/ 23 h 1980"/>
                      <a:gd name="T18" fmla="*/ 0 w 490"/>
                      <a:gd name="T19" fmla="*/ 24 h 1980"/>
                      <a:gd name="T20" fmla="*/ 1 w 490"/>
                      <a:gd name="T21" fmla="*/ 24 h 1980"/>
                      <a:gd name="T22" fmla="*/ 1 w 490"/>
                      <a:gd name="T23" fmla="*/ 24 h 1980"/>
                      <a:gd name="T24" fmla="*/ 1 w 490"/>
                      <a:gd name="T25" fmla="*/ 3 h 1980"/>
                      <a:gd name="T26" fmla="*/ 2 w 490"/>
                      <a:gd name="T27" fmla="*/ 2 h 19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0"/>
                      <a:gd name="T43" fmla="*/ 0 h 1980"/>
                      <a:gd name="T44" fmla="*/ 490 w 490"/>
                      <a:gd name="T45" fmla="*/ 1980 h 19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0" h="1980">
                        <a:moveTo>
                          <a:pt x="490" y="168"/>
                        </a:moveTo>
                        <a:lnTo>
                          <a:pt x="226" y="0"/>
                        </a:lnTo>
                        <a:lnTo>
                          <a:pt x="194" y="0"/>
                        </a:lnTo>
                        <a:lnTo>
                          <a:pt x="142" y="8"/>
                        </a:lnTo>
                        <a:lnTo>
                          <a:pt x="49" y="106"/>
                        </a:lnTo>
                        <a:lnTo>
                          <a:pt x="0" y="76"/>
                        </a:lnTo>
                        <a:lnTo>
                          <a:pt x="0" y="1974"/>
                        </a:lnTo>
                        <a:lnTo>
                          <a:pt x="74" y="1896"/>
                        </a:lnTo>
                        <a:lnTo>
                          <a:pt x="135" y="1896"/>
                        </a:lnTo>
                        <a:lnTo>
                          <a:pt x="135" y="1980"/>
                        </a:lnTo>
                        <a:lnTo>
                          <a:pt x="196" y="1980"/>
                        </a:lnTo>
                        <a:lnTo>
                          <a:pt x="239" y="1935"/>
                        </a:lnTo>
                        <a:lnTo>
                          <a:pt x="239" y="260"/>
                        </a:lnTo>
                        <a:lnTo>
                          <a:pt x="490" y="168"/>
                        </a:lnTo>
                        <a:close/>
                      </a:path>
                    </a:pathLst>
                  </a:custGeom>
                  <a:solidFill>
                    <a:srgbClr val="FFFFFF"/>
                  </a:solidFill>
                  <a:ln w="9525">
                    <a:noFill/>
                    <a:round/>
                    <a:headEnd/>
                    <a:tailEnd/>
                  </a:ln>
                </p:spPr>
                <p:txBody>
                  <a:bodyPr/>
                  <a:lstStyle/>
                  <a:p>
                    <a:endParaRPr lang="fr-FR"/>
                  </a:p>
                </p:txBody>
              </p:sp>
              <p:sp>
                <p:nvSpPr>
                  <p:cNvPr id="53287" name="Freeform 529"/>
                  <p:cNvSpPr>
                    <a:spLocks/>
                  </p:cNvSpPr>
                  <p:nvPr/>
                </p:nvSpPr>
                <p:spPr bwMode="auto">
                  <a:xfrm>
                    <a:off x="4436" y="2002"/>
                    <a:ext cx="10" cy="634"/>
                  </a:xfrm>
                  <a:custGeom>
                    <a:avLst/>
                    <a:gdLst>
                      <a:gd name="T0" fmla="*/ 0 w 40"/>
                      <a:gd name="T1" fmla="*/ 0 h 1901"/>
                      <a:gd name="T2" fmla="*/ 0 w 40"/>
                      <a:gd name="T3" fmla="*/ 23 h 1901"/>
                      <a:gd name="T4" fmla="*/ 0 w 40"/>
                      <a:gd name="T5" fmla="*/ 23 h 1901"/>
                      <a:gd name="T6" fmla="*/ 0 w 40"/>
                      <a:gd name="T7" fmla="*/ 0 h 1901"/>
                      <a:gd name="T8" fmla="*/ 0 w 40"/>
                      <a:gd name="T9" fmla="*/ 0 h 1901"/>
                      <a:gd name="T10" fmla="*/ 0 60000 65536"/>
                      <a:gd name="T11" fmla="*/ 0 60000 65536"/>
                      <a:gd name="T12" fmla="*/ 0 60000 65536"/>
                      <a:gd name="T13" fmla="*/ 0 60000 65536"/>
                      <a:gd name="T14" fmla="*/ 0 60000 65536"/>
                      <a:gd name="T15" fmla="*/ 0 w 40"/>
                      <a:gd name="T16" fmla="*/ 0 h 1901"/>
                      <a:gd name="T17" fmla="*/ 40 w 40"/>
                      <a:gd name="T18" fmla="*/ 1901 h 1901"/>
                    </a:gdLst>
                    <a:ahLst/>
                    <a:cxnLst>
                      <a:cxn ang="T10">
                        <a:pos x="T0" y="T1"/>
                      </a:cxn>
                      <a:cxn ang="T11">
                        <a:pos x="T2" y="T3"/>
                      </a:cxn>
                      <a:cxn ang="T12">
                        <a:pos x="T4" y="T5"/>
                      </a:cxn>
                      <a:cxn ang="T13">
                        <a:pos x="T6" y="T7"/>
                      </a:cxn>
                      <a:cxn ang="T14">
                        <a:pos x="T8" y="T9"/>
                      </a:cxn>
                    </a:cxnLst>
                    <a:rect l="T15" t="T16" r="T17" b="T18"/>
                    <a:pathLst>
                      <a:path w="40" h="1901">
                        <a:moveTo>
                          <a:pt x="40" y="0"/>
                        </a:moveTo>
                        <a:lnTo>
                          <a:pt x="40" y="1901"/>
                        </a:lnTo>
                        <a:lnTo>
                          <a:pt x="0" y="1901"/>
                        </a:lnTo>
                        <a:lnTo>
                          <a:pt x="0" y="13"/>
                        </a:lnTo>
                        <a:lnTo>
                          <a:pt x="40" y="0"/>
                        </a:lnTo>
                        <a:close/>
                      </a:path>
                    </a:pathLst>
                  </a:custGeom>
                  <a:solidFill>
                    <a:srgbClr val="C0C0C0"/>
                  </a:solidFill>
                  <a:ln w="9525">
                    <a:noFill/>
                    <a:round/>
                    <a:headEnd/>
                    <a:tailEnd/>
                  </a:ln>
                </p:spPr>
                <p:txBody>
                  <a:bodyPr/>
                  <a:lstStyle/>
                  <a:p>
                    <a:endParaRPr lang="fr-FR"/>
                  </a:p>
                </p:txBody>
              </p:sp>
              <p:sp>
                <p:nvSpPr>
                  <p:cNvPr id="53288" name="Freeform 530"/>
                  <p:cNvSpPr>
                    <a:spLocks/>
                  </p:cNvSpPr>
                  <p:nvPr/>
                </p:nvSpPr>
                <p:spPr bwMode="auto">
                  <a:xfrm>
                    <a:off x="4479" y="1978"/>
                    <a:ext cx="15" cy="660"/>
                  </a:xfrm>
                  <a:custGeom>
                    <a:avLst/>
                    <a:gdLst>
                      <a:gd name="T0" fmla="*/ 0 w 59"/>
                      <a:gd name="T1" fmla="*/ 0 h 1980"/>
                      <a:gd name="T2" fmla="*/ 0 w 59"/>
                      <a:gd name="T3" fmla="*/ 0 h 1980"/>
                      <a:gd name="T4" fmla="*/ 0 w 59"/>
                      <a:gd name="T5" fmla="*/ 24 h 1980"/>
                      <a:gd name="T6" fmla="*/ 0 w 59"/>
                      <a:gd name="T7" fmla="*/ 24 h 1980"/>
                      <a:gd name="T8" fmla="*/ 0 w 59"/>
                      <a:gd name="T9" fmla="*/ 0 h 1980"/>
                      <a:gd name="T10" fmla="*/ 0 60000 65536"/>
                      <a:gd name="T11" fmla="*/ 0 60000 65536"/>
                      <a:gd name="T12" fmla="*/ 0 60000 65536"/>
                      <a:gd name="T13" fmla="*/ 0 60000 65536"/>
                      <a:gd name="T14" fmla="*/ 0 60000 65536"/>
                      <a:gd name="T15" fmla="*/ 0 w 59"/>
                      <a:gd name="T16" fmla="*/ 0 h 1980"/>
                      <a:gd name="T17" fmla="*/ 59 w 59"/>
                      <a:gd name="T18" fmla="*/ 1980 h 1980"/>
                    </a:gdLst>
                    <a:ahLst/>
                    <a:cxnLst>
                      <a:cxn ang="T10">
                        <a:pos x="T0" y="T1"/>
                      </a:cxn>
                      <a:cxn ang="T11">
                        <a:pos x="T2" y="T3"/>
                      </a:cxn>
                      <a:cxn ang="T12">
                        <a:pos x="T4" y="T5"/>
                      </a:cxn>
                      <a:cxn ang="T13">
                        <a:pos x="T6" y="T7"/>
                      </a:cxn>
                      <a:cxn ang="T14">
                        <a:pos x="T8" y="T9"/>
                      </a:cxn>
                    </a:cxnLst>
                    <a:rect l="T15" t="T16" r="T17" b="T18"/>
                    <a:pathLst>
                      <a:path w="59" h="1980">
                        <a:moveTo>
                          <a:pt x="0" y="8"/>
                        </a:moveTo>
                        <a:lnTo>
                          <a:pt x="59" y="0"/>
                        </a:lnTo>
                        <a:lnTo>
                          <a:pt x="59" y="1980"/>
                        </a:lnTo>
                        <a:lnTo>
                          <a:pt x="0" y="1980"/>
                        </a:lnTo>
                        <a:lnTo>
                          <a:pt x="0" y="8"/>
                        </a:lnTo>
                        <a:close/>
                      </a:path>
                    </a:pathLst>
                  </a:custGeom>
                  <a:solidFill>
                    <a:srgbClr val="C0C0C0"/>
                  </a:solidFill>
                  <a:ln w="9525">
                    <a:noFill/>
                    <a:round/>
                    <a:headEnd/>
                    <a:tailEnd/>
                  </a:ln>
                </p:spPr>
                <p:txBody>
                  <a:bodyPr/>
                  <a:lstStyle/>
                  <a:p>
                    <a:endParaRPr lang="fr-FR"/>
                  </a:p>
                </p:txBody>
              </p:sp>
              <p:sp>
                <p:nvSpPr>
                  <p:cNvPr id="53289" name="Freeform 531"/>
                  <p:cNvSpPr>
                    <a:spLocks/>
                  </p:cNvSpPr>
                  <p:nvPr/>
                </p:nvSpPr>
                <p:spPr bwMode="auto">
                  <a:xfrm>
                    <a:off x="4458" y="1994"/>
                    <a:ext cx="21" cy="624"/>
                  </a:xfrm>
                  <a:custGeom>
                    <a:avLst/>
                    <a:gdLst>
                      <a:gd name="T0" fmla="*/ 0 w 86"/>
                      <a:gd name="T1" fmla="*/ 23 h 1872"/>
                      <a:gd name="T2" fmla="*/ 0 w 86"/>
                      <a:gd name="T3" fmla="*/ 1 h 1872"/>
                      <a:gd name="T4" fmla="*/ 0 w 86"/>
                      <a:gd name="T5" fmla="*/ 0 h 1872"/>
                      <a:gd name="T6" fmla="*/ 0 w 86"/>
                      <a:gd name="T7" fmla="*/ 23 h 1872"/>
                      <a:gd name="T8" fmla="*/ 0 w 86"/>
                      <a:gd name="T9" fmla="*/ 23 h 1872"/>
                      <a:gd name="T10" fmla="*/ 0 60000 65536"/>
                      <a:gd name="T11" fmla="*/ 0 60000 65536"/>
                      <a:gd name="T12" fmla="*/ 0 60000 65536"/>
                      <a:gd name="T13" fmla="*/ 0 60000 65536"/>
                      <a:gd name="T14" fmla="*/ 0 60000 65536"/>
                      <a:gd name="T15" fmla="*/ 0 w 86"/>
                      <a:gd name="T16" fmla="*/ 0 h 1872"/>
                      <a:gd name="T17" fmla="*/ 86 w 86"/>
                      <a:gd name="T18" fmla="*/ 1872 h 1872"/>
                    </a:gdLst>
                    <a:ahLst/>
                    <a:cxnLst>
                      <a:cxn ang="T10">
                        <a:pos x="T0" y="T1"/>
                      </a:cxn>
                      <a:cxn ang="T11">
                        <a:pos x="T2" y="T3"/>
                      </a:cxn>
                      <a:cxn ang="T12">
                        <a:pos x="T4" y="T5"/>
                      </a:cxn>
                      <a:cxn ang="T13">
                        <a:pos x="T6" y="T7"/>
                      </a:cxn>
                      <a:cxn ang="T14">
                        <a:pos x="T8" y="T9"/>
                      </a:cxn>
                    </a:cxnLst>
                    <a:rect l="T15" t="T16" r="T17" b="T18"/>
                    <a:pathLst>
                      <a:path w="86" h="1872">
                        <a:moveTo>
                          <a:pt x="0" y="1872"/>
                        </a:moveTo>
                        <a:lnTo>
                          <a:pt x="0" y="91"/>
                        </a:lnTo>
                        <a:lnTo>
                          <a:pt x="86" y="0"/>
                        </a:lnTo>
                        <a:lnTo>
                          <a:pt x="86" y="1872"/>
                        </a:lnTo>
                        <a:lnTo>
                          <a:pt x="0" y="1872"/>
                        </a:lnTo>
                        <a:close/>
                      </a:path>
                    </a:pathLst>
                  </a:custGeom>
                  <a:solidFill>
                    <a:srgbClr val="000000"/>
                  </a:solidFill>
                  <a:ln w="9525">
                    <a:noFill/>
                    <a:round/>
                    <a:headEnd/>
                    <a:tailEnd/>
                  </a:ln>
                </p:spPr>
                <p:txBody>
                  <a:bodyPr/>
                  <a:lstStyle/>
                  <a:p>
                    <a:endParaRPr lang="fr-FR"/>
                  </a:p>
                </p:txBody>
              </p:sp>
            </p:grpSp>
            <p:grpSp>
              <p:nvGrpSpPr>
                <p:cNvPr id="53276" name="Group 532"/>
                <p:cNvGrpSpPr>
                  <a:grpSpLocks/>
                </p:cNvGrpSpPr>
                <p:nvPr/>
              </p:nvGrpSpPr>
              <p:grpSpPr bwMode="auto">
                <a:xfrm>
                  <a:off x="4039" y="2215"/>
                  <a:ext cx="82" cy="416"/>
                  <a:chOff x="4039" y="2215"/>
                  <a:chExt cx="82" cy="416"/>
                </a:xfrm>
              </p:grpSpPr>
              <p:sp>
                <p:nvSpPr>
                  <p:cNvPr id="53282" name="Freeform 533"/>
                  <p:cNvSpPr>
                    <a:spLocks/>
                  </p:cNvSpPr>
                  <p:nvPr/>
                </p:nvSpPr>
                <p:spPr bwMode="auto">
                  <a:xfrm>
                    <a:off x="4045" y="2215"/>
                    <a:ext cx="76" cy="416"/>
                  </a:xfrm>
                  <a:custGeom>
                    <a:avLst/>
                    <a:gdLst>
                      <a:gd name="T0" fmla="*/ 1 w 306"/>
                      <a:gd name="T1" fmla="*/ 1 h 1246"/>
                      <a:gd name="T2" fmla="*/ 0 w 306"/>
                      <a:gd name="T3" fmla="*/ 0 h 1246"/>
                      <a:gd name="T4" fmla="*/ 0 w 306"/>
                      <a:gd name="T5" fmla="*/ 0 h 1246"/>
                      <a:gd name="T6" fmla="*/ 0 w 306"/>
                      <a:gd name="T7" fmla="*/ 0 h 1246"/>
                      <a:gd name="T8" fmla="*/ 0 w 306"/>
                      <a:gd name="T9" fmla="*/ 1 h 1246"/>
                      <a:gd name="T10" fmla="*/ 0 w 306"/>
                      <a:gd name="T11" fmla="*/ 1 h 1246"/>
                      <a:gd name="T12" fmla="*/ 0 w 306"/>
                      <a:gd name="T13" fmla="*/ 15 h 1246"/>
                      <a:gd name="T14" fmla="*/ 0 w 306"/>
                      <a:gd name="T15" fmla="*/ 15 h 1246"/>
                      <a:gd name="T16" fmla="*/ 0 w 306"/>
                      <a:gd name="T17" fmla="*/ 15 h 1246"/>
                      <a:gd name="T18" fmla="*/ 0 w 306"/>
                      <a:gd name="T19" fmla="*/ 15 h 1246"/>
                      <a:gd name="T20" fmla="*/ 0 w 306"/>
                      <a:gd name="T21" fmla="*/ 15 h 1246"/>
                      <a:gd name="T22" fmla="*/ 0 w 306"/>
                      <a:gd name="T23" fmla="*/ 15 h 1246"/>
                      <a:gd name="T24" fmla="*/ 0 w 306"/>
                      <a:gd name="T25" fmla="*/ 2 h 1246"/>
                      <a:gd name="T26" fmla="*/ 1 w 306"/>
                      <a:gd name="T27" fmla="*/ 1 h 12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6"/>
                      <a:gd name="T43" fmla="*/ 0 h 1246"/>
                      <a:gd name="T44" fmla="*/ 306 w 306"/>
                      <a:gd name="T45" fmla="*/ 1246 h 12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6" h="1246">
                        <a:moveTo>
                          <a:pt x="306" y="107"/>
                        </a:moveTo>
                        <a:lnTo>
                          <a:pt x="141" y="0"/>
                        </a:lnTo>
                        <a:lnTo>
                          <a:pt x="121" y="0"/>
                        </a:lnTo>
                        <a:lnTo>
                          <a:pt x="88" y="5"/>
                        </a:lnTo>
                        <a:lnTo>
                          <a:pt x="31" y="67"/>
                        </a:lnTo>
                        <a:lnTo>
                          <a:pt x="0" y="47"/>
                        </a:lnTo>
                        <a:lnTo>
                          <a:pt x="0" y="1242"/>
                        </a:lnTo>
                        <a:lnTo>
                          <a:pt x="46" y="1192"/>
                        </a:lnTo>
                        <a:lnTo>
                          <a:pt x="83" y="1192"/>
                        </a:lnTo>
                        <a:lnTo>
                          <a:pt x="83" y="1246"/>
                        </a:lnTo>
                        <a:lnTo>
                          <a:pt x="122" y="1246"/>
                        </a:lnTo>
                        <a:lnTo>
                          <a:pt x="150" y="1217"/>
                        </a:lnTo>
                        <a:lnTo>
                          <a:pt x="150" y="164"/>
                        </a:lnTo>
                        <a:lnTo>
                          <a:pt x="306" y="107"/>
                        </a:lnTo>
                        <a:close/>
                      </a:path>
                    </a:pathLst>
                  </a:custGeom>
                  <a:solidFill>
                    <a:srgbClr val="FFFFFF"/>
                  </a:solidFill>
                  <a:ln w="9525">
                    <a:noFill/>
                    <a:round/>
                    <a:headEnd/>
                    <a:tailEnd/>
                  </a:ln>
                </p:spPr>
                <p:txBody>
                  <a:bodyPr/>
                  <a:lstStyle/>
                  <a:p>
                    <a:endParaRPr lang="fr-FR"/>
                  </a:p>
                </p:txBody>
              </p:sp>
              <p:sp>
                <p:nvSpPr>
                  <p:cNvPr id="53283" name="Freeform 534"/>
                  <p:cNvSpPr>
                    <a:spLocks/>
                  </p:cNvSpPr>
                  <p:nvPr/>
                </p:nvSpPr>
                <p:spPr bwMode="auto">
                  <a:xfrm>
                    <a:off x="4039" y="2230"/>
                    <a:ext cx="6" cy="399"/>
                  </a:xfrm>
                  <a:custGeom>
                    <a:avLst/>
                    <a:gdLst>
                      <a:gd name="T0" fmla="*/ 0 w 25"/>
                      <a:gd name="T1" fmla="*/ 0 h 1196"/>
                      <a:gd name="T2" fmla="*/ 0 w 25"/>
                      <a:gd name="T3" fmla="*/ 15 h 1196"/>
                      <a:gd name="T4" fmla="*/ 0 w 25"/>
                      <a:gd name="T5" fmla="*/ 15 h 1196"/>
                      <a:gd name="T6" fmla="*/ 0 w 25"/>
                      <a:gd name="T7" fmla="*/ 0 h 1196"/>
                      <a:gd name="T8" fmla="*/ 0 w 25"/>
                      <a:gd name="T9" fmla="*/ 0 h 1196"/>
                      <a:gd name="T10" fmla="*/ 0 60000 65536"/>
                      <a:gd name="T11" fmla="*/ 0 60000 65536"/>
                      <a:gd name="T12" fmla="*/ 0 60000 65536"/>
                      <a:gd name="T13" fmla="*/ 0 60000 65536"/>
                      <a:gd name="T14" fmla="*/ 0 60000 65536"/>
                      <a:gd name="T15" fmla="*/ 0 w 25"/>
                      <a:gd name="T16" fmla="*/ 0 h 1196"/>
                      <a:gd name="T17" fmla="*/ 25 w 25"/>
                      <a:gd name="T18" fmla="*/ 1196 h 1196"/>
                    </a:gdLst>
                    <a:ahLst/>
                    <a:cxnLst>
                      <a:cxn ang="T10">
                        <a:pos x="T0" y="T1"/>
                      </a:cxn>
                      <a:cxn ang="T11">
                        <a:pos x="T2" y="T3"/>
                      </a:cxn>
                      <a:cxn ang="T12">
                        <a:pos x="T4" y="T5"/>
                      </a:cxn>
                      <a:cxn ang="T13">
                        <a:pos x="T6" y="T7"/>
                      </a:cxn>
                      <a:cxn ang="T14">
                        <a:pos x="T8" y="T9"/>
                      </a:cxn>
                    </a:cxnLst>
                    <a:rect l="T15" t="T16" r="T17" b="T18"/>
                    <a:pathLst>
                      <a:path w="25" h="1196">
                        <a:moveTo>
                          <a:pt x="25" y="0"/>
                        </a:moveTo>
                        <a:lnTo>
                          <a:pt x="25" y="1196"/>
                        </a:lnTo>
                        <a:lnTo>
                          <a:pt x="0" y="1196"/>
                        </a:lnTo>
                        <a:lnTo>
                          <a:pt x="0" y="9"/>
                        </a:lnTo>
                        <a:lnTo>
                          <a:pt x="25" y="0"/>
                        </a:lnTo>
                        <a:close/>
                      </a:path>
                    </a:pathLst>
                  </a:custGeom>
                  <a:solidFill>
                    <a:srgbClr val="C0C0C0"/>
                  </a:solidFill>
                  <a:ln w="9525">
                    <a:noFill/>
                    <a:round/>
                    <a:headEnd/>
                    <a:tailEnd/>
                  </a:ln>
                </p:spPr>
                <p:txBody>
                  <a:bodyPr/>
                  <a:lstStyle/>
                  <a:p>
                    <a:endParaRPr lang="fr-FR"/>
                  </a:p>
                </p:txBody>
              </p:sp>
              <p:sp>
                <p:nvSpPr>
                  <p:cNvPr id="53284" name="Freeform 535"/>
                  <p:cNvSpPr>
                    <a:spLocks/>
                  </p:cNvSpPr>
                  <p:nvPr/>
                </p:nvSpPr>
                <p:spPr bwMode="auto">
                  <a:xfrm>
                    <a:off x="4066" y="2215"/>
                    <a:ext cx="9" cy="415"/>
                  </a:xfrm>
                  <a:custGeom>
                    <a:avLst/>
                    <a:gdLst>
                      <a:gd name="T0" fmla="*/ 0 w 39"/>
                      <a:gd name="T1" fmla="*/ 0 h 1244"/>
                      <a:gd name="T2" fmla="*/ 0 w 39"/>
                      <a:gd name="T3" fmla="*/ 0 h 1244"/>
                      <a:gd name="T4" fmla="*/ 0 w 39"/>
                      <a:gd name="T5" fmla="*/ 15 h 1244"/>
                      <a:gd name="T6" fmla="*/ 0 w 39"/>
                      <a:gd name="T7" fmla="*/ 15 h 1244"/>
                      <a:gd name="T8" fmla="*/ 0 w 39"/>
                      <a:gd name="T9" fmla="*/ 0 h 1244"/>
                      <a:gd name="T10" fmla="*/ 0 60000 65536"/>
                      <a:gd name="T11" fmla="*/ 0 60000 65536"/>
                      <a:gd name="T12" fmla="*/ 0 60000 65536"/>
                      <a:gd name="T13" fmla="*/ 0 60000 65536"/>
                      <a:gd name="T14" fmla="*/ 0 60000 65536"/>
                      <a:gd name="T15" fmla="*/ 0 w 39"/>
                      <a:gd name="T16" fmla="*/ 0 h 1244"/>
                      <a:gd name="T17" fmla="*/ 39 w 39"/>
                      <a:gd name="T18" fmla="*/ 1244 h 1244"/>
                    </a:gdLst>
                    <a:ahLst/>
                    <a:cxnLst>
                      <a:cxn ang="T10">
                        <a:pos x="T0" y="T1"/>
                      </a:cxn>
                      <a:cxn ang="T11">
                        <a:pos x="T2" y="T3"/>
                      </a:cxn>
                      <a:cxn ang="T12">
                        <a:pos x="T4" y="T5"/>
                      </a:cxn>
                      <a:cxn ang="T13">
                        <a:pos x="T6" y="T7"/>
                      </a:cxn>
                      <a:cxn ang="T14">
                        <a:pos x="T8" y="T9"/>
                      </a:cxn>
                    </a:cxnLst>
                    <a:rect l="T15" t="T16" r="T17" b="T18"/>
                    <a:pathLst>
                      <a:path w="39" h="1244">
                        <a:moveTo>
                          <a:pt x="0" y="9"/>
                        </a:moveTo>
                        <a:lnTo>
                          <a:pt x="39" y="0"/>
                        </a:lnTo>
                        <a:lnTo>
                          <a:pt x="39" y="1244"/>
                        </a:lnTo>
                        <a:lnTo>
                          <a:pt x="0" y="1244"/>
                        </a:lnTo>
                        <a:lnTo>
                          <a:pt x="0" y="9"/>
                        </a:lnTo>
                        <a:close/>
                      </a:path>
                    </a:pathLst>
                  </a:custGeom>
                  <a:solidFill>
                    <a:srgbClr val="C0C0C0"/>
                  </a:solidFill>
                  <a:ln w="9525">
                    <a:noFill/>
                    <a:round/>
                    <a:headEnd/>
                    <a:tailEnd/>
                  </a:ln>
                </p:spPr>
                <p:txBody>
                  <a:bodyPr/>
                  <a:lstStyle/>
                  <a:p>
                    <a:endParaRPr lang="fr-FR"/>
                  </a:p>
                </p:txBody>
              </p:sp>
              <p:sp>
                <p:nvSpPr>
                  <p:cNvPr id="53285" name="Freeform 536"/>
                  <p:cNvSpPr>
                    <a:spLocks/>
                  </p:cNvSpPr>
                  <p:nvPr/>
                </p:nvSpPr>
                <p:spPr bwMode="auto">
                  <a:xfrm>
                    <a:off x="4052" y="2225"/>
                    <a:ext cx="14" cy="393"/>
                  </a:xfrm>
                  <a:custGeom>
                    <a:avLst/>
                    <a:gdLst>
                      <a:gd name="T0" fmla="*/ 0 w 52"/>
                      <a:gd name="T1" fmla="*/ 15 h 1179"/>
                      <a:gd name="T2" fmla="*/ 0 w 52"/>
                      <a:gd name="T3" fmla="*/ 1 h 1179"/>
                      <a:gd name="T4" fmla="*/ 0 w 52"/>
                      <a:gd name="T5" fmla="*/ 0 h 1179"/>
                      <a:gd name="T6" fmla="*/ 0 w 52"/>
                      <a:gd name="T7" fmla="*/ 15 h 1179"/>
                      <a:gd name="T8" fmla="*/ 0 w 52"/>
                      <a:gd name="T9" fmla="*/ 15 h 1179"/>
                      <a:gd name="T10" fmla="*/ 0 60000 65536"/>
                      <a:gd name="T11" fmla="*/ 0 60000 65536"/>
                      <a:gd name="T12" fmla="*/ 0 60000 65536"/>
                      <a:gd name="T13" fmla="*/ 0 60000 65536"/>
                      <a:gd name="T14" fmla="*/ 0 60000 65536"/>
                      <a:gd name="T15" fmla="*/ 0 w 52"/>
                      <a:gd name="T16" fmla="*/ 0 h 1179"/>
                      <a:gd name="T17" fmla="*/ 52 w 52"/>
                      <a:gd name="T18" fmla="*/ 1179 h 1179"/>
                    </a:gdLst>
                    <a:ahLst/>
                    <a:cxnLst>
                      <a:cxn ang="T10">
                        <a:pos x="T0" y="T1"/>
                      </a:cxn>
                      <a:cxn ang="T11">
                        <a:pos x="T2" y="T3"/>
                      </a:cxn>
                      <a:cxn ang="T12">
                        <a:pos x="T4" y="T5"/>
                      </a:cxn>
                      <a:cxn ang="T13">
                        <a:pos x="T6" y="T7"/>
                      </a:cxn>
                      <a:cxn ang="T14">
                        <a:pos x="T8" y="T9"/>
                      </a:cxn>
                    </a:cxnLst>
                    <a:rect l="T15" t="T16" r="T17" b="T18"/>
                    <a:pathLst>
                      <a:path w="52" h="1179">
                        <a:moveTo>
                          <a:pt x="0" y="1179"/>
                        </a:moveTo>
                        <a:lnTo>
                          <a:pt x="0" y="54"/>
                        </a:lnTo>
                        <a:lnTo>
                          <a:pt x="52" y="0"/>
                        </a:lnTo>
                        <a:lnTo>
                          <a:pt x="52" y="1179"/>
                        </a:lnTo>
                        <a:lnTo>
                          <a:pt x="0" y="1179"/>
                        </a:lnTo>
                        <a:close/>
                      </a:path>
                    </a:pathLst>
                  </a:custGeom>
                  <a:solidFill>
                    <a:srgbClr val="000000"/>
                  </a:solidFill>
                  <a:ln w="9525">
                    <a:noFill/>
                    <a:round/>
                    <a:headEnd/>
                    <a:tailEnd/>
                  </a:ln>
                </p:spPr>
                <p:txBody>
                  <a:bodyPr/>
                  <a:lstStyle/>
                  <a:p>
                    <a:endParaRPr lang="fr-FR"/>
                  </a:p>
                </p:txBody>
              </p:sp>
            </p:grpSp>
            <p:grpSp>
              <p:nvGrpSpPr>
                <p:cNvPr id="53277" name="Group 537"/>
                <p:cNvGrpSpPr>
                  <a:grpSpLocks/>
                </p:cNvGrpSpPr>
                <p:nvPr/>
              </p:nvGrpSpPr>
              <p:grpSpPr bwMode="auto">
                <a:xfrm>
                  <a:off x="3936" y="2278"/>
                  <a:ext cx="72" cy="341"/>
                  <a:chOff x="3936" y="2278"/>
                  <a:chExt cx="72" cy="341"/>
                </a:xfrm>
              </p:grpSpPr>
              <p:sp>
                <p:nvSpPr>
                  <p:cNvPr id="53278" name="Freeform 538"/>
                  <p:cNvSpPr>
                    <a:spLocks/>
                  </p:cNvSpPr>
                  <p:nvPr/>
                </p:nvSpPr>
                <p:spPr bwMode="auto">
                  <a:xfrm>
                    <a:off x="3941" y="2278"/>
                    <a:ext cx="67" cy="340"/>
                  </a:xfrm>
                  <a:custGeom>
                    <a:avLst/>
                    <a:gdLst>
                      <a:gd name="T0" fmla="*/ 1 w 267"/>
                      <a:gd name="T1" fmla="*/ 1 h 1019"/>
                      <a:gd name="T2" fmla="*/ 1 w 267"/>
                      <a:gd name="T3" fmla="*/ 0 h 1019"/>
                      <a:gd name="T4" fmla="*/ 1 w 267"/>
                      <a:gd name="T5" fmla="*/ 0 h 1019"/>
                      <a:gd name="T6" fmla="*/ 0 w 267"/>
                      <a:gd name="T7" fmla="*/ 0 h 1019"/>
                      <a:gd name="T8" fmla="*/ 0 w 267"/>
                      <a:gd name="T9" fmla="*/ 1 h 1019"/>
                      <a:gd name="T10" fmla="*/ 0 w 267"/>
                      <a:gd name="T11" fmla="*/ 0 h 1019"/>
                      <a:gd name="T12" fmla="*/ 0 w 267"/>
                      <a:gd name="T13" fmla="*/ 13 h 1019"/>
                      <a:gd name="T14" fmla="*/ 0 w 267"/>
                      <a:gd name="T15" fmla="*/ 12 h 1019"/>
                      <a:gd name="T16" fmla="*/ 0 w 267"/>
                      <a:gd name="T17" fmla="*/ 12 h 1019"/>
                      <a:gd name="T18" fmla="*/ 0 w 267"/>
                      <a:gd name="T19" fmla="*/ 13 h 1019"/>
                      <a:gd name="T20" fmla="*/ 1 w 267"/>
                      <a:gd name="T21" fmla="*/ 13 h 1019"/>
                      <a:gd name="T22" fmla="*/ 1 w 267"/>
                      <a:gd name="T23" fmla="*/ 12 h 1019"/>
                      <a:gd name="T24" fmla="*/ 1 w 267"/>
                      <a:gd name="T25" fmla="*/ 2 h 1019"/>
                      <a:gd name="T26" fmla="*/ 1 w 267"/>
                      <a:gd name="T27" fmla="*/ 1 h 10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7"/>
                      <a:gd name="T43" fmla="*/ 0 h 1019"/>
                      <a:gd name="T44" fmla="*/ 267 w 267"/>
                      <a:gd name="T45" fmla="*/ 1019 h 10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7" h="1019">
                        <a:moveTo>
                          <a:pt x="267" y="81"/>
                        </a:moveTo>
                        <a:lnTo>
                          <a:pt x="122" y="0"/>
                        </a:lnTo>
                        <a:lnTo>
                          <a:pt x="105" y="0"/>
                        </a:lnTo>
                        <a:lnTo>
                          <a:pt x="76" y="3"/>
                        </a:lnTo>
                        <a:lnTo>
                          <a:pt x="27" y="55"/>
                        </a:lnTo>
                        <a:lnTo>
                          <a:pt x="0" y="39"/>
                        </a:lnTo>
                        <a:lnTo>
                          <a:pt x="0" y="1018"/>
                        </a:lnTo>
                        <a:lnTo>
                          <a:pt x="40" y="976"/>
                        </a:lnTo>
                        <a:lnTo>
                          <a:pt x="74" y="976"/>
                        </a:lnTo>
                        <a:lnTo>
                          <a:pt x="74" y="1019"/>
                        </a:lnTo>
                        <a:lnTo>
                          <a:pt x="107" y="1019"/>
                        </a:lnTo>
                        <a:lnTo>
                          <a:pt x="131" y="998"/>
                        </a:lnTo>
                        <a:lnTo>
                          <a:pt x="131" y="133"/>
                        </a:lnTo>
                        <a:lnTo>
                          <a:pt x="267" y="81"/>
                        </a:lnTo>
                        <a:close/>
                      </a:path>
                    </a:pathLst>
                  </a:custGeom>
                  <a:solidFill>
                    <a:srgbClr val="FFFFFF"/>
                  </a:solidFill>
                  <a:ln w="9525">
                    <a:noFill/>
                    <a:round/>
                    <a:headEnd/>
                    <a:tailEnd/>
                  </a:ln>
                </p:spPr>
                <p:txBody>
                  <a:bodyPr/>
                  <a:lstStyle/>
                  <a:p>
                    <a:endParaRPr lang="fr-FR"/>
                  </a:p>
                </p:txBody>
              </p:sp>
              <p:sp>
                <p:nvSpPr>
                  <p:cNvPr id="53279" name="Freeform 539"/>
                  <p:cNvSpPr>
                    <a:spLocks/>
                  </p:cNvSpPr>
                  <p:nvPr/>
                </p:nvSpPr>
                <p:spPr bwMode="auto">
                  <a:xfrm>
                    <a:off x="3936" y="2291"/>
                    <a:ext cx="6" cy="327"/>
                  </a:xfrm>
                  <a:custGeom>
                    <a:avLst/>
                    <a:gdLst>
                      <a:gd name="T0" fmla="*/ 0 w 22"/>
                      <a:gd name="T1" fmla="*/ 0 h 979"/>
                      <a:gd name="T2" fmla="*/ 0 w 22"/>
                      <a:gd name="T3" fmla="*/ 12 h 979"/>
                      <a:gd name="T4" fmla="*/ 0 w 22"/>
                      <a:gd name="T5" fmla="*/ 12 h 979"/>
                      <a:gd name="T6" fmla="*/ 0 w 22"/>
                      <a:gd name="T7" fmla="*/ 0 h 979"/>
                      <a:gd name="T8" fmla="*/ 0 w 22"/>
                      <a:gd name="T9" fmla="*/ 0 h 979"/>
                      <a:gd name="T10" fmla="*/ 0 60000 65536"/>
                      <a:gd name="T11" fmla="*/ 0 60000 65536"/>
                      <a:gd name="T12" fmla="*/ 0 60000 65536"/>
                      <a:gd name="T13" fmla="*/ 0 60000 65536"/>
                      <a:gd name="T14" fmla="*/ 0 60000 65536"/>
                      <a:gd name="T15" fmla="*/ 0 w 22"/>
                      <a:gd name="T16" fmla="*/ 0 h 979"/>
                      <a:gd name="T17" fmla="*/ 22 w 22"/>
                      <a:gd name="T18" fmla="*/ 979 h 979"/>
                    </a:gdLst>
                    <a:ahLst/>
                    <a:cxnLst>
                      <a:cxn ang="T10">
                        <a:pos x="T0" y="T1"/>
                      </a:cxn>
                      <a:cxn ang="T11">
                        <a:pos x="T2" y="T3"/>
                      </a:cxn>
                      <a:cxn ang="T12">
                        <a:pos x="T4" y="T5"/>
                      </a:cxn>
                      <a:cxn ang="T13">
                        <a:pos x="T6" y="T7"/>
                      </a:cxn>
                      <a:cxn ang="T14">
                        <a:pos x="T8" y="T9"/>
                      </a:cxn>
                    </a:cxnLst>
                    <a:rect l="T15" t="T16" r="T17" b="T18"/>
                    <a:pathLst>
                      <a:path w="22" h="979">
                        <a:moveTo>
                          <a:pt x="22" y="0"/>
                        </a:moveTo>
                        <a:lnTo>
                          <a:pt x="22" y="979"/>
                        </a:lnTo>
                        <a:lnTo>
                          <a:pt x="0" y="979"/>
                        </a:lnTo>
                        <a:lnTo>
                          <a:pt x="0" y="6"/>
                        </a:lnTo>
                        <a:lnTo>
                          <a:pt x="22" y="0"/>
                        </a:lnTo>
                        <a:close/>
                      </a:path>
                    </a:pathLst>
                  </a:custGeom>
                  <a:solidFill>
                    <a:srgbClr val="C0C0C0"/>
                  </a:solidFill>
                  <a:ln w="9525">
                    <a:noFill/>
                    <a:round/>
                    <a:headEnd/>
                    <a:tailEnd/>
                  </a:ln>
                </p:spPr>
                <p:txBody>
                  <a:bodyPr/>
                  <a:lstStyle/>
                  <a:p>
                    <a:endParaRPr lang="fr-FR"/>
                  </a:p>
                </p:txBody>
              </p:sp>
              <p:sp>
                <p:nvSpPr>
                  <p:cNvPr id="53280" name="Freeform 540"/>
                  <p:cNvSpPr>
                    <a:spLocks/>
                  </p:cNvSpPr>
                  <p:nvPr/>
                </p:nvSpPr>
                <p:spPr bwMode="auto">
                  <a:xfrm>
                    <a:off x="3960" y="2278"/>
                    <a:ext cx="8" cy="341"/>
                  </a:xfrm>
                  <a:custGeom>
                    <a:avLst/>
                    <a:gdLst>
                      <a:gd name="T0" fmla="*/ 0 w 32"/>
                      <a:gd name="T1" fmla="*/ 0 h 1021"/>
                      <a:gd name="T2" fmla="*/ 0 w 32"/>
                      <a:gd name="T3" fmla="*/ 0 h 1021"/>
                      <a:gd name="T4" fmla="*/ 0 w 32"/>
                      <a:gd name="T5" fmla="*/ 13 h 1021"/>
                      <a:gd name="T6" fmla="*/ 0 w 32"/>
                      <a:gd name="T7" fmla="*/ 13 h 1021"/>
                      <a:gd name="T8" fmla="*/ 0 w 32"/>
                      <a:gd name="T9" fmla="*/ 0 h 1021"/>
                      <a:gd name="T10" fmla="*/ 0 60000 65536"/>
                      <a:gd name="T11" fmla="*/ 0 60000 65536"/>
                      <a:gd name="T12" fmla="*/ 0 60000 65536"/>
                      <a:gd name="T13" fmla="*/ 0 60000 65536"/>
                      <a:gd name="T14" fmla="*/ 0 60000 65536"/>
                      <a:gd name="T15" fmla="*/ 0 w 32"/>
                      <a:gd name="T16" fmla="*/ 0 h 1021"/>
                      <a:gd name="T17" fmla="*/ 32 w 32"/>
                      <a:gd name="T18" fmla="*/ 1021 h 1021"/>
                    </a:gdLst>
                    <a:ahLst/>
                    <a:cxnLst>
                      <a:cxn ang="T10">
                        <a:pos x="T0" y="T1"/>
                      </a:cxn>
                      <a:cxn ang="T11">
                        <a:pos x="T2" y="T3"/>
                      </a:cxn>
                      <a:cxn ang="T12">
                        <a:pos x="T4" y="T5"/>
                      </a:cxn>
                      <a:cxn ang="T13">
                        <a:pos x="T6" y="T7"/>
                      </a:cxn>
                      <a:cxn ang="T14">
                        <a:pos x="T8" y="T9"/>
                      </a:cxn>
                    </a:cxnLst>
                    <a:rect l="T15" t="T16" r="T17" b="T18"/>
                    <a:pathLst>
                      <a:path w="32" h="1021">
                        <a:moveTo>
                          <a:pt x="0" y="4"/>
                        </a:moveTo>
                        <a:lnTo>
                          <a:pt x="32" y="0"/>
                        </a:lnTo>
                        <a:lnTo>
                          <a:pt x="32" y="1021"/>
                        </a:lnTo>
                        <a:lnTo>
                          <a:pt x="0" y="1021"/>
                        </a:lnTo>
                        <a:lnTo>
                          <a:pt x="0" y="4"/>
                        </a:lnTo>
                        <a:close/>
                      </a:path>
                    </a:pathLst>
                  </a:custGeom>
                  <a:solidFill>
                    <a:srgbClr val="C0C0C0"/>
                  </a:solidFill>
                  <a:ln w="9525">
                    <a:noFill/>
                    <a:round/>
                    <a:headEnd/>
                    <a:tailEnd/>
                  </a:ln>
                </p:spPr>
                <p:txBody>
                  <a:bodyPr/>
                  <a:lstStyle/>
                  <a:p>
                    <a:endParaRPr lang="fr-FR"/>
                  </a:p>
                </p:txBody>
              </p:sp>
              <p:sp>
                <p:nvSpPr>
                  <p:cNvPr id="53281" name="Freeform 541"/>
                  <p:cNvSpPr>
                    <a:spLocks/>
                  </p:cNvSpPr>
                  <p:nvPr/>
                </p:nvSpPr>
                <p:spPr bwMode="auto">
                  <a:xfrm>
                    <a:off x="3948" y="2286"/>
                    <a:ext cx="12" cy="322"/>
                  </a:xfrm>
                  <a:custGeom>
                    <a:avLst/>
                    <a:gdLst>
                      <a:gd name="T0" fmla="*/ 0 w 47"/>
                      <a:gd name="T1" fmla="*/ 12 h 964"/>
                      <a:gd name="T2" fmla="*/ 0 w 47"/>
                      <a:gd name="T3" fmla="*/ 1 h 964"/>
                      <a:gd name="T4" fmla="*/ 0 w 47"/>
                      <a:gd name="T5" fmla="*/ 0 h 964"/>
                      <a:gd name="T6" fmla="*/ 0 w 47"/>
                      <a:gd name="T7" fmla="*/ 12 h 964"/>
                      <a:gd name="T8" fmla="*/ 0 w 47"/>
                      <a:gd name="T9" fmla="*/ 12 h 964"/>
                      <a:gd name="T10" fmla="*/ 0 60000 65536"/>
                      <a:gd name="T11" fmla="*/ 0 60000 65536"/>
                      <a:gd name="T12" fmla="*/ 0 60000 65536"/>
                      <a:gd name="T13" fmla="*/ 0 60000 65536"/>
                      <a:gd name="T14" fmla="*/ 0 60000 65536"/>
                      <a:gd name="T15" fmla="*/ 0 w 47"/>
                      <a:gd name="T16" fmla="*/ 0 h 964"/>
                      <a:gd name="T17" fmla="*/ 47 w 47"/>
                      <a:gd name="T18" fmla="*/ 964 h 964"/>
                    </a:gdLst>
                    <a:ahLst/>
                    <a:cxnLst>
                      <a:cxn ang="T10">
                        <a:pos x="T0" y="T1"/>
                      </a:cxn>
                      <a:cxn ang="T11">
                        <a:pos x="T2" y="T3"/>
                      </a:cxn>
                      <a:cxn ang="T12">
                        <a:pos x="T4" y="T5"/>
                      </a:cxn>
                      <a:cxn ang="T13">
                        <a:pos x="T6" y="T7"/>
                      </a:cxn>
                      <a:cxn ang="T14">
                        <a:pos x="T8" y="T9"/>
                      </a:cxn>
                    </a:cxnLst>
                    <a:rect l="T15" t="T16" r="T17" b="T18"/>
                    <a:pathLst>
                      <a:path w="47" h="964">
                        <a:moveTo>
                          <a:pt x="0" y="964"/>
                        </a:moveTo>
                        <a:lnTo>
                          <a:pt x="0" y="50"/>
                        </a:lnTo>
                        <a:lnTo>
                          <a:pt x="47" y="0"/>
                        </a:lnTo>
                        <a:lnTo>
                          <a:pt x="47" y="964"/>
                        </a:lnTo>
                        <a:lnTo>
                          <a:pt x="0" y="964"/>
                        </a:lnTo>
                        <a:close/>
                      </a:path>
                    </a:pathLst>
                  </a:custGeom>
                  <a:solidFill>
                    <a:srgbClr val="000000"/>
                  </a:solidFill>
                  <a:ln w="9525">
                    <a:noFill/>
                    <a:round/>
                    <a:headEnd/>
                    <a:tailEnd/>
                  </a:ln>
                </p:spPr>
                <p:txBody>
                  <a:bodyPr/>
                  <a:lstStyle/>
                  <a:p>
                    <a:endParaRPr lang="fr-FR"/>
                  </a:p>
                </p:txBody>
              </p:sp>
            </p:grpSp>
          </p:grpSp>
        </p:grpSp>
      </p:grpSp>
      <p:sp>
        <p:nvSpPr>
          <p:cNvPr id="53265" name="Rectangle 542"/>
          <p:cNvSpPr>
            <a:spLocks noChangeArrowheads="1"/>
          </p:cNvSpPr>
          <p:nvPr/>
        </p:nvSpPr>
        <p:spPr bwMode="auto">
          <a:xfrm>
            <a:off x="6551613" y="5762625"/>
            <a:ext cx="2592387" cy="492125"/>
          </a:xfrm>
          <a:prstGeom prst="rect">
            <a:avLst/>
          </a:prstGeom>
          <a:noFill/>
          <a:ln w="9525">
            <a:noFill/>
            <a:miter lim="800000"/>
            <a:headEnd/>
            <a:tailEnd/>
          </a:ln>
        </p:spPr>
        <p:txBody>
          <a:bodyPr lIns="0" tIns="0" rIns="0" bIns="0">
            <a:spAutoFit/>
          </a:bodyPr>
          <a:lstStyle/>
          <a:p>
            <a:pPr algn="ctr"/>
            <a:r>
              <a:rPr lang="fr-FR" sz="1600">
                <a:solidFill>
                  <a:srgbClr val="000000"/>
                </a:solidFill>
                <a:latin typeface="Tahoma" pitchFamily="34" charset="0"/>
                <a:cs typeface="Times New Roman" pitchFamily="18" charset="0"/>
              </a:rPr>
              <a:t>Autres PARTENAIRES AUTORISES</a:t>
            </a:r>
            <a:endParaRPr lang="fr-FR" sz="4400">
              <a:cs typeface="Times New Roman" pitchFamily="18" charset="0"/>
            </a:endParaRPr>
          </a:p>
        </p:txBody>
      </p:sp>
      <p:grpSp>
        <p:nvGrpSpPr>
          <p:cNvPr id="53266" name="Group 543"/>
          <p:cNvGrpSpPr>
            <a:grpSpLocks/>
          </p:cNvGrpSpPr>
          <p:nvPr/>
        </p:nvGrpSpPr>
        <p:grpSpPr bwMode="auto">
          <a:xfrm rot="258811">
            <a:off x="5659438" y="4941888"/>
            <a:ext cx="2278062" cy="523875"/>
            <a:chOff x="3560" y="2391"/>
            <a:chExt cx="1537" cy="330"/>
          </a:xfrm>
        </p:grpSpPr>
        <p:sp>
          <p:nvSpPr>
            <p:cNvPr id="53267" name="Line 544"/>
            <p:cNvSpPr>
              <a:spLocks noChangeShapeType="1"/>
            </p:cNvSpPr>
            <p:nvPr/>
          </p:nvSpPr>
          <p:spPr bwMode="auto">
            <a:xfrm>
              <a:off x="3560" y="2568"/>
              <a:ext cx="1407" cy="136"/>
            </a:xfrm>
            <a:prstGeom prst="line">
              <a:avLst/>
            </a:prstGeom>
            <a:noFill/>
            <a:ln w="76200">
              <a:solidFill>
                <a:srgbClr val="FF6600"/>
              </a:solidFill>
              <a:round/>
              <a:headEnd/>
              <a:tailEnd type="triangle" w="med" len="med"/>
            </a:ln>
          </p:spPr>
          <p:txBody>
            <a:bodyPr/>
            <a:lstStyle/>
            <a:p>
              <a:endParaRPr lang="fr-FR"/>
            </a:p>
          </p:txBody>
        </p:sp>
        <p:sp>
          <p:nvSpPr>
            <p:cNvPr id="53268" name="Text Box 545"/>
            <p:cNvSpPr txBox="1">
              <a:spLocks noChangeArrowheads="1"/>
            </p:cNvSpPr>
            <p:nvPr/>
          </p:nvSpPr>
          <p:spPr bwMode="auto">
            <a:xfrm>
              <a:off x="4100" y="2391"/>
              <a:ext cx="997" cy="330"/>
            </a:xfrm>
            <a:prstGeom prst="rect">
              <a:avLst/>
            </a:prstGeom>
            <a:noFill/>
            <a:ln w="9525">
              <a:noFill/>
              <a:miter lim="800000"/>
              <a:headEnd/>
              <a:tailEnd/>
            </a:ln>
          </p:spPr>
          <p:txBody>
            <a:bodyPr>
              <a:spAutoFit/>
            </a:bodyPr>
            <a:lstStyle/>
            <a:p>
              <a:pPr algn="ctr">
                <a:spcBef>
                  <a:spcPct val="50000"/>
                </a:spcBef>
              </a:pPr>
              <a:r>
                <a:rPr lang="fr-FR" sz="1400">
                  <a:solidFill>
                    <a:srgbClr val="003399"/>
                  </a:solidFill>
                </a:rPr>
                <a:t>Manifeste SYDONIA</a:t>
              </a:r>
            </a:p>
          </p:txBody>
        </p:sp>
      </p:gr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5"/>
          <p:cNvSpPr>
            <a:spLocks noGrp="1"/>
          </p:cNvSpPr>
          <p:nvPr>
            <p:ph type="sldNum" sz="quarter" idx="12"/>
          </p:nvPr>
        </p:nvSpPr>
        <p:spPr/>
        <p:txBody>
          <a:bodyPr/>
          <a:lstStyle/>
          <a:p>
            <a:pPr>
              <a:defRPr/>
            </a:pPr>
            <a:fld id="{7FE75C25-CFBC-4FDE-9385-22C70294B209}" type="slidenum">
              <a:rPr lang="en-US"/>
              <a:pPr>
                <a:defRPr/>
              </a:pPr>
              <a:t>4</a:t>
            </a:fld>
            <a:endParaRPr lang="en-US" dirty="0"/>
          </a:p>
        </p:txBody>
      </p:sp>
      <p:sp>
        <p:nvSpPr>
          <p:cNvPr id="36" name="Rectangle 2"/>
          <p:cNvSpPr>
            <a:spLocks noGrp="1" noChangeArrowheads="1"/>
          </p:cNvSpPr>
          <p:nvPr>
            <p:ph type="title"/>
          </p:nvPr>
        </p:nvSpPr>
        <p:spPr/>
        <p:txBody>
          <a:bodyPr/>
          <a:lstStyle/>
          <a:p>
            <a:pPr eaLnBrk="1" hangingPunct="1">
              <a:defRPr/>
            </a:pPr>
            <a:r>
              <a:rPr lang="fr-FR" dirty="0" smtClean="0">
                <a:solidFill>
                  <a:srgbClr val="FF9933"/>
                </a:solidFill>
              </a:rPr>
              <a:t>Genèse</a:t>
            </a:r>
          </a:p>
        </p:txBody>
      </p:sp>
      <p:sp>
        <p:nvSpPr>
          <p:cNvPr id="20484" name="Rectangle 3"/>
          <p:cNvSpPr txBox="1">
            <a:spLocks noChangeArrowheads="1"/>
          </p:cNvSpPr>
          <p:nvPr/>
        </p:nvSpPr>
        <p:spPr bwMode="auto">
          <a:xfrm>
            <a:off x="857250" y="1285875"/>
            <a:ext cx="7877175" cy="4714875"/>
          </a:xfrm>
          <a:prstGeom prst="rect">
            <a:avLst/>
          </a:prstGeom>
          <a:noFill/>
          <a:ln w="9525">
            <a:noFill/>
            <a:miter lim="800000"/>
            <a:headEnd/>
            <a:tailEnd/>
          </a:ln>
        </p:spPr>
        <p:txBody>
          <a:bodyPr/>
          <a:lstStyle/>
          <a:p>
            <a:pPr marL="539750" indent="-155575" eaLnBrk="0" hangingPunct="0">
              <a:spcBef>
                <a:spcPts val="600"/>
              </a:spcBef>
              <a:buFontTx/>
              <a:buChar char="•"/>
            </a:pPr>
            <a:r>
              <a:rPr lang="fr-FR" sz="2000" b="1">
                <a:solidFill>
                  <a:srgbClr val="0033CC"/>
                </a:solidFill>
                <a:latin typeface="Calibri" pitchFamily="34" charset="0"/>
              </a:rPr>
              <a:t>Recommandation de la Table ronde sur la Reforme Portuaire de 1997</a:t>
            </a:r>
          </a:p>
          <a:p>
            <a:pPr marL="539750" indent="-155575" eaLnBrk="0" hangingPunct="0">
              <a:spcBef>
                <a:spcPts val="600"/>
              </a:spcBef>
              <a:buFontTx/>
              <a:buChar char="•"/>
            </a:pPr>
            <a:endParaRPr lang="fr-FR" sz="2000" b="1">
              <a:solidFill>
                <a:srgbClr val="0033CC"/>
              </a:solidFill>
              <a:latin typeface="Calibri" pitchFamily="34" charset="0"/>
            </a:endParaRPr>
          </a:p>
          <a:p>
            <a:pPr marL="539750" indent="-155575" eaLnBrk="0" hangingPunct="0">
              <a:spcBef>
                <a:spcPts val="600"/>
              </a:spcBef>
              <a:buFontTx/>
              <a:buChar char="•"/>
            </a:pPr>
            <a:r>
              <a:rPr lang="fr-FR" sz="2000" b="1">
                <a:solidFill>
                  <a:srgbClr val="0033CC"/>
                </a:solidFill>
                <a:latin typeface="Calibri" pitchFamily="34" charset="0"/>
              </a:rPr>
              <a:t>La concertation engagée entre l’Etat &amp;les Opérateurs privés a aboutit à la création du Guichet Unique des Opérations du Commerce Extérieur (GUCE) en Août 1999</a:t>
            </a:r>
          </a:p>
          <a:p>
            <a:pPr marL="539750" indent="-155575" eaLnBrk="0" hangingPunct="0">
              <a:spcBef>
                <a:spcPts val="600"/>
              </a:spcBef>
              <a:buFontTx/>
              <a:buChar char="•"/>
            </a:pPr>
            <a:endParaRPr lang="fr-FR" sz="2000" b="1">
              <a:solidFill>
                <a:srgbClr val="0033CC"/>
              </a:solidFill>
              <a:latin typeface="Calibri" pitchFamily="34" charset="0"/>
            </a:endParaRPr>
          </a:p>
          <a:p>
            <a:pPr marL="539750" indent="-155575" eaLnBrk="0" hangingPunct="0">
              <a:spcBef>
                <a:spcPts val="600"/>
              </a:spcBef>
              <a:buFontTx/>
              <a:buChar char="•"/>
            </a:pPr>
            <a:r>
              <a:rPr lang="fr-FR" sz="2000" b="1">
                <a:solidFill>
                  <a:srgbClr val="0033CC"/>
                </a:solidFill>
                <a:latin typeface="Calibri" pitchFamily="34" charset="0"/>
              </a:rPr>
              <a:t>La Forme Juridique choisie pour le GUCE est le Groupement d’Intérêt Economique (GIE)</a:t>
            </a:r>
          </a:p>
          <a:p>
            <a:pPr marL="539750" indent="-155575" eaLnBrk="0" hangingPunct="0">
              <a:spcBef>
                <a:spcPts val="600"/>
              </a:spcBef>
              <a:buFontTx/>
              <a:buChar char="•"/>
            </a:pPr>
            <a:endParaRPr lang="fr-FR" sz="2000" b="1">
              <a:solidFill>
                <a:srgbClr val="0033CC"/>
              </a:solidFill>
              <a:latin typeface="Calibri" pitchFamily="34" charset="0"/>
            </a:endParaRPr>
          </a:p>
          <a:p>
            <a:pPr marL="539750" indent="-155575" eaLnBrk="0" hangingPunct="0">
              <a:spcBef>
                <a:spcPts val="600"/>
              </a:spcBef>
              <a:buFontTx/>
              <a:buChar char="•"/>
            </a:pPr>
            <a:r>
              <a:rPr lang="fr-FR" sz="2000" b="1">
                <a:solidFill>
                  <a:srgbClr val="0033CC"/>
                </a:solidFill>
                <a:latin typeface="Calibri" pitchFamily="34" charset="0"/>
              </a:rPr>
              <a:t>Le Guichet Unique a été organisé sur la base de plusieurs documents, qui ont été élaborés en concertation étroite avec les parties concernées, et validés par les autorités compétentes : Manuel des procédures ; Cahier des charges ; Règlement Intérieur</a:t>
            </a:r>
          </a:p>
          <a:p>
            <a:pPr marL="539750" indent="-155575" eaLnBrk="0" hangingPunct="0">
              <a:spcBef>
                <a:spcPct val="20000"/>
              </a:spcBef>
              <a:buFontTx/>
              <a:buChar char="•"/>
            </a:pPr>
            <a:endParaRPr lang="fr-FR" sz="2400" b="1">
              <a:solidFill>
                <a:srgbClr val="0033CC"/>
              </a:solidFill>
            </a:endParaRPr>
          </a:p>
          <a:p>
            <a:pPr marL="539750" indent="-155575" eaLnBrk="0" hangingPunct="0">
              <a:spcBef>
                <a:spcPct val="20000"/>
              </a:spcBef>
              <a:buFontTx/>
              <a:buChar char="•"/>
            </a:pPr>
            <a:endParaRPr lang="fr-FR" sz="2400" b="1">
              <a:solidFill>
                <a:srgbClr val="0033CC"/>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ChangeArrowheads="1"/>
          </p:cNvSpPr>
          <p:nvPr/>
        </p:nvSpPr>
        <p:spPr bwMode="auto">
          <a:xfrm>
            <a:off x="395288" y="1412875"/>
            <a:ext cx="8137525" cy="2554288"/>
          </a:xfrm>
          <a:prstGeom prst="rect">
            <a:avLst/>
          </a:prstGeom>
          <a:noFill/>
          <a:ln w="9525">
            <a:noFill/>
            <a:miter lim="800000"/>
            <a:headEnd/>
            <a:tailEnd/>
          </a:ln>
        </p:spPr>
        <p:txBody>
          <a:bodyPr>
            <a:spAutoFit/>
          </a:bodyPr>
          <a:lstStyle/>
          <a:p>
            <a:pPr lvl="1" eaLnBrk="0" hangingPunct="0">
              <a:defRPr/>
            </a:pPr>
            <a:r>
              <a:rPr lang="fr-FR" sz="2400" dirty="0">
                <a:solidFill>
                  <a:srgbClr val="003399"/>
                </a:solidFill>
                <a:latin typeface="Berlin Sans FB" pitchFamily="34" charset="0"/>
              </a:rPr>
              <a:t>Procédure permettant à l’usager d’obtenir sa facture de redevance portuaire en ligne</a:t>
            </a:r>
          </a:p>
          <a:p>
            <a:pPr lvl="1" eaLnBrk="0" hangingPunct="0">
              <a:defRPr/>
            </a:pPr>
            <a:endParaRPr lang="fr-FR" sz="2400" dirty="0">
              <a:solidFill>
                <a:srgbClr val="003399"/>
              </a:solidFill>
              <a:latin typeface="Berlin Sans FB" pitchFamily="34" charset="0"/>
            </a:endParaRPr>
          </a:p>
          <a:p>
            <a:pPr lvl="1" eaLnBrk="0" hangingPunct="0">
              <a:defRPr/>
            </a:pPr>
            <a:endParaRPr lang="fr-FR" sz="2400" dirty="0">
              <a:solidFill>
                <a:srgbClr val="003399"/>
              </a:solidFill>
              <a:latin typeface="Berlin Sans FB" pitchFamily="34" charset="0"/>
            </a:endParaRPr>
          </a:p>
          <a:p>
            <a:pPr lvl="1" eaLnBrk="0" hangingPunct="0">
              <a:defRPr/>
            </a:pPr>
            <a:r>
              <a:rPr lang="fr-FR" sz="2400" dirty="0">
                <a:solidFill>
                  <a:srgbClr val="003399"/>
                </a:solidFill>
                <a:latin typeface="Berlin Sans FB" pitchFamily="34" charset="0"/>
              </a:rPr>
              <a:t>CONCERNES: </a:t>
            </a:r>
            <a:r>
              <a:rPr lang="fr-FR" sz="2400" dirty="0">
                <a:solidFill>
                  <a:schemeClr val="accent6">
                    <a:lumMod val="75000"/>
                  </a:schemeClr>
                </a:solidFill>
                <a:latin typeface="Berlin Sans FB" pitchFamily="34" charset="0"/>
              </a:rPr>
              <a:t>USAGERS – PAD</a:t>
            </a:r>
          </a:p>
          <a:p>
            <a:pPr lvl="2" eaLnBrk="0" hangingPunct="0">
              <a:buFontTx/>
              <a:buChar char="–"/>
              <a:defRPr/>
            </a:pPr>
            <a:r>
              <a:rPr lang="fr-FR" sz="2000" dirty="0">
                <a:latin typeface="Berlin Sans FB" pitchFamily="34" charset="0"/>
              </a:rPr>
              <a:t>Procédure entièrement dématérialisée</a:t>
            </a:r>
          </a:p>
          <a:p>
            <a:pPr lvl="2" eaLnBrk="0" hangingPunct="0">
              <a:buFontTx/>
              <a:buChar char="–"/>
              <a:defRPr/>
            </a:pPr>
            <a:r>
              <a:rPr lang="fr-FR" sz="2000" dirty="0">
                <a:latin typeface="Berlin Sans FB" pitchFamily="34" charset="0"/>
              </a:rPr>
              <a:t>Lancement Phase pilote en cours</a:t>
            </a:r>
          </a:p>
        </p:txBody>
      </p:sp>
      <p:sp>
        <p:nvSpPr>
          <p:cNvPr id="181255" name="Rectangle 7"/>
          <p:cNvSpPr>
            <a:spLocks noGrp="1" noChangeArrowheads="1"/>
          </p:cNvSpPr>
          <p:nvPr>
            <p:ph type="title"/>
          </p:nvPr>
        </p:nvSpPr>
        <p:spPr/>
        <p:txBody>
          <a:bodyPr/>
          <a:lstStyle/>
          <a:p>
            <a:pPr eaLnBrk="1" hangingPunct="1">
              <a:defRPr/>
            </a:pPr>
            <a:r>
              <a:rPr lang="fr-FR" dirty="0" smtClean="0">
                <a:solidFill>
                  <a:srgbClr val="FF9933"/>
                </a:solidFill>
              </a:rPr>
              <a:t>Facture redevance PAD</a:t>
            </a: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395288" y="1412875"/>
            <a:ext cx="8462962" cy="2527300"/>
          </a:xfrm>
          <a:prstGeom prst="rect">
            <a:avLst/>
          </a:prstGeom>
          <a:noFill/>
          <a:ln w="9525">
            <a:noFill/>
            <a:miter lim="800000"/>
            <a:headEnd/>
            <a:tailEnd/>
          </a:ln>
        </p:spPr>
        <p:txBody>
          <a:bodyPr>
            <a:spAutoFit/>
          </a:bodyPr>
          <a:lstStyle/>
          <a:p>
            <a:pPr lvl="1" eaLnBrk="0" hangingPunct="0"/>
            <a:r>
              <a:rPr lang="fr-FR" sz="2400">
                <a:solidFill>
                  <a:srgbClr val="003399"/>
                </a:solidFill>
                <a:latin typeface="Berlin Sans FB" pitchFamily="34" charset="0"/>
              </a:rPr>
              <a:t>Procédure permettant aux usagers d’accomplir leur formalité de déclaration d’importation en ligne</a:t>
            </a:r>
          </a:p>
          <a:p>
            <a:pPr lvl="1" eaLnBrk="0" hangingPunct="0"/>
            <a:endParaRPr lang="fr-FR" sz="2400">
              <a:solidFill>
                <a:srgbClr val="003399"/>
              </a:solidFill>
              <a:latin typeface="Berlin Sans FB" pitchFamily="34" charset="0"/>
            </a:endParaRPr>
          </a:p>
          <a:p>
            <a:pPr lvl="1" eaLnBrk="0" hangingPunct="0"/>
            <a:r>
              <a:rPr lang="fr-FR" sz="2400">
                <a:solidFill>
                  <a:srgbClr val="003399"/>
                </a:solidFill>
                <a:latin typeface="Berlin Sans FB" pitchFamily="34" charset="0"/>
              </a:rPr>
              <a:t>CONCERNES: </a:t>
            </a:r>
            <a:r>
              <a:rPr lang="fr-FR" sz="2400">
                <a:solidFill>
                  <a:srgbClr val="E46C0A"/>
                </a:solidFill>
                <a:latin typeface="Berlin Sans FB" pitchFamily="34" charset="0"/>
              </a:rPr>
              <a:t>USAGERS – MINCOMMERCE</a:t>
            </a:r>
          </a:p>
          <a:p>
            <a:pPr lvl="1" eaLnBrk="0" hangingPunct="0"/>
            <a:endParaRPr lang="fr-FR" sz="2400">
              <a:solidFill>
                <a:srgbClr val="E46C0A"/>
              </a:solidFill>
              <a:latin typeface="Berlin Sans FB" pitchFamily="34" charset="0"/>
            </a:endParaRPr>
          </a:p>
          <a:p>
            <a:pPr lvl="2" eaLnBrk="0" hangingPunct="0">
              <a:buFontTx/>
              <a:buChar char="–"/>
            </a:pPr>
            <a:r>
              <a:rPr lang="fr-FR" sz="2000">
                <a:latin typeface="Berlin Sans FB" pitchFamily="34" charset="0"/>
              </a:rPr>
              <a:t>Procédure entièrement dématérialisée</a:t>
            </a:r>
          </a:p>
          <a:p>
            <a:pPr lvl="2" eaLnBrk="0" hangingPunct="0">
              <a:buFontTx/>
              <a:buChar char="–"/>
            </a:pPr>
            <a:r>
              <a:rPr lang="fr-FR" sz="2000">
                <a:latin typeface="Berlin Sans FB" pitchFamily="34" charset="0"/>
              </a:rPr>
              <a:t>Mise en production dans les prochains jours…</a:t>
            </a:r>
          </a:p>
        </p:txBody>
      </p:sp>
      <p:sp>
        <p:nvSpPr>
          <p:cNvPr id="181255" name="Rectangle 7"/>
          <p:cNvSpPr>
            <a:spLocks noGrp="1" noChangeArrowheads="1"/>
          </p:cNvSpPr>
          <p:nvPr>
            <p:ph type="title"/>
          </p:nvPr>
        </p:nvSpPr>
        <p:spPr/>
        <p:txBody>
          <a:bodyPr/>
          <a:lstStyle/>
          <a:p>
            <a:pPr eaLnBrk="1" hangingPunct="1">
              <a:defRPr/>
            </a:pPr>
            <a:r>
              <a:rPr lang="fr-FR" dirty="0" smtClean="0">
                <a:solidFill>
                  <a:srgbClr val="FF9933"/>
                </a:solidFill>
              </a:rPr>
              <a:t>DI MINCOMMERCE</a:t>
            </a: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643042" y="2643182"/>
          <a:ext cx="60960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6323" name="Picture 2" descr="C:\Documents and Settings\faouzi\Local Settings\Temporary Internet Files\Content.IE5\FHHXZ93F\MPj03168680000[1].jpg"/>
          <p:cNvPicPr>
            <a:picLocks noChangeAspect="1" noChangeArrowheads="1"/>
          </p:cNvPicPr>
          <p:nvPr/>
        </p:nvPicPr>
        <p:blipFill>
          <a:blip r:embed="rId8" cstate="print"/>
          <a:srcRect/>
          <a:stretch>
            <a:fillRect/>
          </a:stretch>
        </p:blipFill>
        <p:spPr bwMode="auto">
          <a:xfrm>
            <a:off x="1785938" y="2643188"/>
            <a:ext cx="1143000" cy="10715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ChangeArrowheads="1"/>
          </p:cNvSpPr>
          <p:nvPr/>
        </p:nvSpPr>
        <p:spPr bwMode="auto">
          <a:xfrm>
            <a:off x="395288" y="1412875"/>
            <a:ext cx="8137525" cy="2616200"/>
          </a:xfrm>
          <a:prstGeom prst="rect">
            <a:avLst/>
          </a:prstGeom>
          <a:noFill/>
          <a:ln w="9525">
            <a:noFill/>
            <a:miter lim="800000"/>
            <a:headEnd/>
            <a:tailEnd/>
          </a:ln>
        </p:spPr>
        <p:txBody>
          <a:bodyPr>
            <a:spAutoFit/>
          </a:bodyPr>
          <a:lstStyle/>
          <a:p>
            <a:pPr lvl="1" eaLnBrk="0" hangingPunct="0">
              <a:defRPr/>
            </a:pPr>
            <a:r>
              <a:rPr lang="fr-FR" sz="2400" dirty="0">
                <a:solidFill>
                  <a:srgbClr val="0033CC"/>
                </a:solidFill>
                <a:latin typeface="Berlin Sans FB" pitchFamily="34" charset="0"/>
              </a:rPr>
              <a:t>Sur la base d’une position tarifaire et de la valeur de la marchandise, cet outil permet d’avoir une estimation des droits et taxes douaniers.</a:t>
            </a:r>
          </a:p>
          <a:p>
            <a:pPr lvl="1" eaLnBrk="0" hangingPunct="0">
              <a:defRPr/>
            </a:pPr>
            <a:endParaRPr lang="fr-FR" sz="2400" dirty="0">
              <a:solidFill>
                <a:srgbClr val="0033CC"/>
              </a:solidFill>
              <a:latin typeface="Berlin Sans FB" pitchFamily="34" charset="0"/>
            </a:endParaRPr>
          </a:p>
          <a:p>
            <a:pPr lvl="1" eaLnBrk="0" hangingPunct="0">
              <a:defRPr/>
            </a:pPr>
            <a:r>
              <a:rPr lang="fr-FR" sz="2400" dirty="0">
                <a:solidFill>
                  <a:srgbClr val="0033CC"/>
                </a:solidFill>
                <a:latin typeface="Berlin Sans FB" pitchFamily="34" charset="0"/>
              </a:rPr>
              <a:t>CONCERNES: </a:t>
            </a:r>
            <a:r>
              <a:rPr lang="fr-FR" sz="2400" dirty="0">
                <a:solidFill>
                  <a:srgbClr val="FF9933"/>
                </a:solidFill>
                <a:latin typeface="Berlin Sans FB" pitchFamily="34" charset="0"/>
              </a:rPr>
              <a:t>USAGERS – DOUANE</a:t>
            </a:r>
          </a:p>
          <a:p>
            <a:pPr lvl="1" eaLnBrk="0" hangingPunct="0">
              <a:defRPr/>
            </a:pPr>
            <a:endParaRPr lang="fr-FR" sz="2400" dirty="0">
              <a:solidFill>
                <a:schemeClr val="accent6">
                  <a:lumMod val="75000"/>
                </a:schemeClr>
              </a:solidFill>
              <a:latin typeface="Berlin Sans FB" pitchFamily="34" charset="0"/>
            </a:endParaRPr>
          </a:p>
          <a:p>
            <a:pPr lvl="2" eaLnBrk="0" hangingPunct="0">
              <a:buFontTx/>
              <a:buChar char="–"/>
              <a:defRPr/>
            </a:pPr>
            <a:r>
              <a:rPr lang="fr-FR" sz="2000" dirty="0">
                <a:latin typeface="Berlin Sans FB" pitchFamily="34" charset="0"/>
              </a:rPr>
              <a:t>Disponible sur le portail </a:t>
            </a:r>
            <a:r>
              <a:rPr lang="fr-FR" sz="2000" b="1" dirty="0">
                <a:solidFill>
                  <a:srgbClr val="FF9933"/>
                </a:solidFill>
                <a:latin typeface="Berlin Sans FB" pitchFamily="34" charset="0"/>
              </a:rPr>
              <a:t>e-Guce</a:t>
            </a:r>
          </a:p>
        </p:txBody>
      </p:sp>
      <p:sp>
        <p:nvSpPr>
          <p:cNvPr id="181255" name="Rectangle 7"/>
          <p:cNvSpPr>
            <a:spLocks noGrp="1" noChangeArrowheads="1"/>
          </p:cNvSpPr>
          <p:nvPr>
            <p:ph type="title"/>
          </p:nvPr>
        </p:nvSpPr>
        <p:spPr/>
        <p:txBody>
          <a:bodyPr/>
          <a:lstStyle/>
          <a:p>
            <a:pPr eaLnBrk="1" hangingPunct="1">
              <a:defRPr/>
            </a:pPr>
            <a:r>
              <a:rPr lang="fr-FR" dirty="0" smtClean="0">
                <a:solidFill>
                  <a:srgbClr val="FF9933"/>
                </a:solidFill>
              </a:rPr>
              <a:t>Simulateur de droits et taxes</a:t>
            </a: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857356" y="2428868"/>
          <a:ext cx="60960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8371" name="Picture 10" descr="C:\Documents and Settings\faouzi\Local Settings\Temporary Internet Files\Content.IE5\PXVK84R9\MCj02997010000[1].wmf"/>
          <p:cNvPicPr>
            <a:picLocks noChangeAspect="1" noChangeArrowheads="1"/>
          </p:cNvPicPr>
          <p:nvPr/>
        </p:nvPicPr>
        <p:blipFill>
          <a:blip r:embed="rId8" cstate="print"/>
          <a:srcRect/>
          <a:stretch>
            <a:fillRect/>
          </a:stretch>
        </p:blipFill>
        <p:spPr bwMode="auto">
          <a:xfrm>
            <a:off x="1071563" y="1071563"/>
            <a:ext cx="2071687" cy="2500312"/>
          </a:xfrm>
          <a:prstGeom prst="rect">
            <a:avLst/>
          </a:prstGeom>
          <a:noFill/>
          <a:ln w="9525">
            <a:noFill/>
            <a:miter lim="800000"/>
            <a:headEnd/>
            <a:tailEnd/>
          </a:ln>
        </p:spPr>
      </p:pic>
      <p:sp>
        <p:nvSpPr>
          <p:cNvPr id="58372" name="ZoneTexte 3"/>
          <p:cNvSpPr txBox="1">
            <a:spLocks noChangeArrowheads="1"/>
          </p:cNvSpPr>
          <p:nvPr/>
        </p:nvSpPr>
        <p:spPr bwMode="auto">
          <a:xfrm>
            <a:off x="3143250" y="3500438"/>
            <a:ext cx="5786438" cy="1570037"/>
          </a:xfrm>
          <a:prstGeom prst="rect">
            <a:avLst/>
          </a:prstGeom>
          <a:noFill/>
          <a:ln w="9525">
            <a:noFill/>
            <a:miter lim="800000"/>
            <a:headEnd/>
            <a:tailEnd/>
          </a:ln>
        </p:spPr>
        <p:txBody>
          <a:bodyPr>
            <a:spAutoFit/>
          </a:bodyPr>
          <a:lstStyle/>
          <a:p>
            <a:pPr>
              <a:buFont typeface="Arial" charset="0"/>
              <a:buChar char="•"/>
            </a:pPr>
            <a:r>
              <a:rPr lang="fr-FR" sz="2400">
                <a:solidFill>
                  <a:srgbClr val="FF9933"/>
                </a:solidFill>
              </a:rPr>
              <a:t>Dématérialisation</a:t>
            </a:r>
          </a:p>
          <a:p>
            <a:pPr>
              <a:buFont typeface="Arial" charset="0"/>
              <a:buChar char="•"/>
            </a:pPr>
            <a:r>
              <a:rPr lang="fr-FR" sz="2400">
                <a:solidFill>
                  <a:srgbClr val="FF9933"/>
                </a:solidFill>
              </a:rPr>
              <a:t>Connexion des banques</a:t>
            </a:r>
          </a:p>
          <a:p>
            <a:pPr>
              <a:buFont typeface="Arial" charset="0"/>
              <a:buChar char="•"/>
            </a:pPr>
            <a:r>
              <a:rPr lang="fr-FR" sz="2400">
                <a:solidFill>
                  <a:srgbClr val="FF9933"/>
                </a:solidFill>
              </a:rPr>
              <a:t>Signature électronique</a:t>
            </a:r>
          </a:p>
          <a:p>
            <a:pPr>
              <a:buFont typeface="Arial" charset="0"/>
              <a:buChar char="•"/>
            </a:pPr>
            <a:r>
              <a:rPr lang="fr-FR" sz="2400">
                <a:solidFill>
                  <a:srgbClr val="FF9933"/>
                </a:solidFill>
              </a:rPr>
              <a:t>Facteurs clés de succès</a:t>
            </a: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335463" y="1689100"/>
            <a:ext cx="2757487" cy="457200"/>
          </a:xfrm>
          <a:prstGeom prst="rect">
            <a:avLst/>
          </a:prstGeom>
          <a:noFill/>
          <a:ln w="9525">
            <a:noFill/>
            <a:miter lim="800000"/>
            <a:headEnd/>
            <a:tailEnd/>
          </a:ln>
        </p:spPr>
        <p:txBody>
          <a:bodyPr>
            <a:spAutoFit/>
          </a:bodyPr>
          <a:lstStyle/>
          <a:p>
            <a:pPr algn="ctr"/>
            <a:endParaRPr lang="fr-FR" sz="2400" u="sng">
              <a:latin typeface="Times New Roman" pitchFamily="18" charset="0"/>
              <a:cs typeface="Times New Roman" pitchFamily="18" charset="0"/>
            </a:endParaRPr>
          </a:p>
        </p:txBody>
      </p:sp>
      <p:sp>
        <p:nvSpPr>
          <p:cNvPr id="59395" name="Text Box 3"/>
          <p:cNvSpPr txBox="1">
            <a:spLocks noChangeArrowheads="1"/>
          </p:cNvSpPr>
          <p:nvPr/>
        </p:nvSpPr>
        <p:spPr bwMode="auto">
          <a:xfrm>
            <a:off x="323850" y="1301750"/>
            <a:ext cx="8569325" cy="1139825"/>
          </a:xfrm>
          <a:prstGeom prst="rect">
            <a:avLst/>
          </a:prstGeom>
          <a:noFill/>
          <a:ln w="9525">
            <a:noFill/>
            <a:miter lim="800000"/>
            <a:headEnd/>
            <a:tailEnd/>
          </a:ln>
        </p:spPr>
        <p:txBody>
          <a:bodyPr>
            <a:spAutoFit/>
          </a:bodyPr>
          <a:lstStyle/>
          <a:p>
            <a:pPr marL="342900" indent="-342900">
              <a:buFont typeface="Wingdings" pitchFamily="2" charset="2"/>
              <a:buChar char="q"/>
            </a:pPr>
            <a:r>
              <a:rPr lang="fr-FR" sz="2400" b="1">
                <a:solidFill>
                  <a:srgbClr val="FF9933"/>
                </a:solidFill>
              </a:rPr>
              <a:t>Dématérialisation de toutes les formalités du Commerce Extérieur</a:t>
            </a:r>
          </a:p>
          <a:p>
            <a:pPr marL="800100" lvl="1" indent="-342900">
              <a:buFontTx/>
              <a:buChar char="•"/>
            </a:pPr>
            <a:r>
              <a:rPr lang="fr-FR" sz="2000">
                <a:solidFill>
                  <a:srgbClr val="0033CC"/>
                </a:solidFill>
              </a:rPr>
              <a:t>Objectif zéro papier</a:t>
            </a:r>
            <a:endParaRPr lang="fr-FR" sz="2400">
              <a:solidFill>
                <a:srgbClr val="0033CC"/>
              </a:solidFill>
            </a:endParaRPr>
          </a:p>
        </p:txBody>
      </p:sp>
      <p:sp>
        <p:nvSpPr>
          <p:cNvPr id="187396" name="Rectangle 4"/>
          <p:cNvSpPr>
            <a:spLocks noGrp="1" noChangeArrowheads="1"/>
          </p:cNvSpPr>
          <p:nvPr>
            <p:ph type="title"/>
          </p:nvPr>
        </p:nvSpPr>
        <p:spPr/>
        <p:txBody>
          <a:bodyPr/>
          <a:lstStyle/>
          <a:p>
            <a:pPr eaLnBrk="1" hangingPunct="1">
              <a:defRPr/>
            </a:pPr>
            <a:r>
              <a:rPr lang="fr-FR" dirty="0" smtClean="0"/>
              <a:t>Perspectives</a:t>
            </a:r>
          </a:p>
        </p:txBody>
      </p:sp>
      <p:sp>
        <p:nvSpPr>
          <p:cNvPr id="59397" name="Rectangle 7"/>
          <p:cNvSpPr>
            <a:spLocks noChangeArrowheads="1"/>
          </p:cNvSpPr>
          <p:nvPr/>
        </p:nvSpPr>
        <p:spPr bwMode="auto">
          <a:xfrm>
            <a:off x="285750" y="2941638"/>
            <a:ext cx="7858125" cy="768350"/>
          </a:xfrm>
          <a:prstGeom prst="rect">
            <a:avLst/>
          </a:prstGeom>
          <a:noFill/>
          <a:ln w="9525">
            <a:noFill/>
            <a:miter lim="800000"/>
            <a:headEnd/>
            <a:tailEnd/>
          </a:ln>
        </p:spPr>
        <p:txBody>
          <a:bodyPr>
            <a:spAutoFit/>
          </a:bodyPr>
          <a:lstStyle/>
          <a:p>
            <a:pPr marL="342900" indent="-342900">
              <a:buFont typeface="Wingdings" pitchFamily="2" charset="2"/>
              <a:buChar char="q"/>
            </a:pPr>
            <a:r>
              <a:rPr lang="fr-FR" sz="2400" b="1">
                <a:solidFill>
                  <a:srgbClr val="FF9933"/>
                </a:solidFill>
              </a:rPr>
              <a:t>Connexion des Banques au système e-Guce </a:t>
            </a:r>
          </a:p>
          <a:p>
            <a:pPr marL="800100" lvl="1" indent="-342900">
              <a:buFont typeface="Arial" charset="0"/>
              <a:buChar char="•"/>
            </a:pPr>
            <a:r>
              <a:rPr lang="fr-FR" sz="2000">
                <a:solidFill>
                  <a:srgbClr val="0033CC"/>
                </a:solidFill>
              </a:rPr>
              <a:t>Solutions de paiement électronique</a:t>
            </a:r>
          </a:p>
        </p:txBody>
      </p:sp>
      <p:sp>
        <p:nvSpPr>
          <p:cNvPr id="59398" name="Rectangle 9"/>
          <p:cNvSpPr>
            <a:spLocks noChangeArrowheads="1"/>
          </p:cNvSpPr>
          <p:nvPr/>
        </p:nvSpPr>
        <p:spPr bwMode="auto">
          <a:xfrm>
            <a:off x="357188" y="4071938"/>
            <a:ext cx="7858125" cy="461962"/>
          </a:xfrm>
          <a:prstGeom prst="rect">
            <a:avLst/>
          </a:prstGeom>
          <a:noFill/>
          <a:ln w="9525">
            <a:noFill/>
            <a:miter lim="800000"/>
            <a:headEnd/>
            <a:tailEnd/>
          </a:ln>
        </p:spPr>
        <p:txBody>
          <a:bodyPr>
            <a:spAutoFit/>
          </a:bodyPr>
          <a:lstStyle/>
          <a:p>
            <a:pPr marL="342900" indent="-342900">
              <a:buFont typeface="Wingdings" pitchFamily="2" charset="2"/>
              <a:buChar char="q"/>
            </a:pPr>
            <a:r>
              <a:rPr lang="fr-FR" sz="2400" b="1">
                <a:solidFill>
                  <a:srgbClr val="FF9933"/>
                </a:solidFill>
              </a:rPr>
              <a:t>Signature électronique</a:t>
            </a:r>
          </a:p>
        </p:txBody>
      </p:sp>
      <p:pic>
        <p:nvPicPr>
          <p:cNvPr id="59399" name="Picture 4"/>
          <p:cNvPicPr>
            <a:picLocks noChangeAspect="1" noChangeArrowheads="1"/>
          </p:cNvPicPr>
          <p:nvPr/>
        </p:nvPicPr>
        <p:blipFill>
          <a:blip r:embed="rId3" cstate="print"/>
          <a:srcRect/>
          <a:stretch>
            <a:fillRect/>
          </a:stretch>
        </p:blipFill>
        <p:spPr bwMode="auto">
          <a:xfrm>
            <a:off x="1500188" y="4714875"/>
            <a:ext cx="6429375" cy="14335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335463" y="1689100"/>
            <a:ext cx="2757487" cy="457200"/>
          </a:xfrm>
          <a:prstGeom prst="rect">
            <a:avLst/>
          </a:prstGeom>
          <a:noFill/>
          <a:ln w="9525">
            <a:noFill/>
            <a:miter lim="800000"/>
            <a:headEnd/>
            <a:tailEnd/>
          </a:ln>
        </p:spPr>
        <p:txBody>
          <a:bodyPr>
            <a:spAutoFit/>
          </a:bodyPr>
          <a:lstStyle/>
          <a:p>
            <a:pPr algn="ctr"/>
            <a:endParaRPr lang="fr-FR" sz="2400" u="sng">
              <a:latin typeface="Times New Roman" pitchFamily="18" charset="0"/>
              <a:cs typeface="Times New Roman" pitchFamily="18" charset="0"/>
            </a:endParaRPr>
          </a:p>
        </p:txBody>
      </p:sp>
      <p:sp>
        <p:nvSpPr>
          <p:cNvPr id="187396" name="Rectangle 4"/>
          <p:cNvSpPr>
            <a:spLocks noGrp="1" noChangeArrowheads="1"/>
          </p:cNvSpPr>
          <p:nvPr>
            <p:ph type="title"/>
          </p:nvPr>
        </p:nvSpPr>
        <p:spPr/>
        <p:txBody>
          <a:bodyPr/>
          <a:lstStyle/>
          <a:p>
            <a:pPr eaLnBrk="1" hangingPunct="1">
              <a:defRPr/>
            </a:pPr>
            <a:r>
              <a:rPr lang="fr-FR" dirty="0" smtClean="0"/>
              <a:t>Facteurs Clés de succès</a:t>
            </a:r>
          </a:p>
        </p:txBody>
      </p:sp>
      <p:sp>
        <p:nvSpPr>
          <p:cNvPr id="60420" name="Rectangle 8"/>
          <p:cNvSpPr>
            <a:spLocks noChangeArrowheads="1"/>
          </p:cNvSpPr>
          <p:nvPr/>
        </p:nvSpPr>
        <p:spPr bwMode="auto">
          <a:xfrm>
            <a:off x="0" y="1428750"/>
            <a:ext cx="9144000" cy="4006850"/>
          </a:xfrm>
          <a:prstGeom prst="rect">
            <a:avLst/>
          </a:prstGeom>
          <a:noFill/>
          <a:ln w="9525">
            <a:noFill/>
            <a:miter lim="800000"/>
            <a:headEnd/>
            <a:tailEnd/>
          </a:ln>
        </p:spPr>
        <p:txBody>
          <a:bodyPr>
            <a:spAutoFit/>
          </a:bodyPr>
          <a:lstStyle/>
          <a:p>
            <a:pPr lvl="1">
              <a:spcBef>
                <a:spcPct val="20000"/>
              </a:spcBef>
              <a:buFont typeface="Arial" charset="0"/>
              <a:buChar char="•"/>
            </a:pPr>
            <a:r>
              <a:rPr lang="fr-FR" sz="2400">
                <a:solidFill>
                  <a:srgbClr val="0033CC"/>
                </a:solidFill>
              </a:rPr>
              <a:t>Volonté Politique</a:t>
            </a:r>
          </a:p>
          <a:p>
            <a:pPr lvl="1">
              <a:spcBef>
                <a:spcPct val="20000"/>
              </a:spcBef>
              <a:buFont typeface="Arial" charset="0"/>
              <a:buChar char="•"/>
            </a:pPr>
            <a:r>
              <a:rPr lang="fr-FR" sz="2400">
                <a:solidFill>
                  <a:srgbClr val="0033CC"/>
                </a:solidFill>
              </a:rPr>
              <a:t>Une adhésion sans faille de toutes les parties prenantes</a:t>
            </a:r>
          </a:p>
          <a:p>
            <a:pPr lvl="2">
              <a:spcBef>
                <a:spcPct val="20000"/>
              </a:spcBef>
              <a:buFont typeface="Arial" charset="0"/>
              <a:buChar char="•"/>
            </a:pPr>
            <a:r>
              <a:rPr lang="fr-FR" sz="1400" b="1" i="1">
                <a:solidFill>
                  <a:srgbClr val="FF9933"/>
                </a:solidFill>
              </a:rPr>
              <a:t>de la Communauté Portuaire</a:t>
            </a:r>
          </a:p>
          <a:p>
            <a:pPr lvl="2">
              <a:spcBef>
                <a:spcPct val="20000"/>
              </a:spcBef>
              <a:buFont typeface="Arial" charset="0"/>
              <a:buChar char="•"/>
            </a:pPr>
            <a:r>
              <a:rPr lang="fr-FR" sz="1400" b="1" i="1">
                <a:solidFill>
                  <a:srgbClr val="FF9933"/>
                </a:solidFill>
              </a:rPr>
              <a:t>des Opérateurs Economiques</a:t>
            </a:r>
          </a:p>
          <a:p>
            <a:pPr lvl="2">
              <a:spcBef>
                <a:spcPct val="20000"/>
              </a:spcBef>
              <a:buFont typeface="Arial" charset="0"/>
              <a:buChar char="•"/>
            </a:pPr>
            <a:r>
              <a:rPr lang="fr-FR" sz="1400" b="1" i="1">
                <a:solidFill>
                  <a:srgbClr val="FF9933"/>
                </a:solidFill>
              </a:rPr>
              <a:t>du Gouvernement</a:t>
            </a:r>
            <a:endParaRPr lang="fr-FR" sz="1600" b="1" i="1">
              <a:solidFill>
                <a:srgbClr val="FF9933"/>
              </a:solidFill>
            </a:endParaRPr>
          </a:p>
          <a:p>
            <a:pPr lvl="1">
              <a:spcBef>
                <a:spcPct val="20000"/>
              </a:spcBef>
              <a:buFont typeface="Arial" charset="0"/>
              <a:buChar char="•"/>
            </a:pPr>
            <a:r>
              <a:rPr lang="fr-FR" sz="2400">
                <a:solidFill>
                  <a:srgbClr val="0033CC"/>
                </a:solidFill>
              </a:rPr>
              <a:t>Instauration d’un partenariat Privé/Public</a:t>
            </a:r>
          </a:p>
          <a:p>
            <a:pPr lvl="1">
              <a:spcBef>
                <a:spcPct val="20000"/>
              </a:spcBef>
              <a:buFont typeface="Arial" charset="0"/>
              <a:buChar char="•"/>
            </a:pPr>
            <a:r>
              <a:rPr lang="fr-FR" sz="2400">
                <a:solidFill>
                  <a:srgbClr val="0033CC"/>
                </a:solidFill>
              </a:rPr>
              <a:t>Forte collaboration au sein du CTED </a:t>
            </a:r>
            <a:r>
              <a:rPr lang="fr-FR" sz="1200" b="1">
                <a:solidFill>
                  <a:srgbClr val="FF9933"/>
                </a:solidFill>
              </a:rPr>
              <a:t>(Comité technique des Echanges de données)</a:t>
            </a:r>
            <a:endParaRPr lang="fr-FR" sz="2400" b="1">
              <a:solidFill>
                <a:srgbClr val="FF9933"/>
              </a:solidFill>
            </a:endParaRPr>
          </a:p>
          <a:p>
            <a:pPr lvl="1">
              <a:spcBef>
                <a:spcPct val="20000"/>
              </a:spcBef>
              <a:buFont typeface="Arial" charset="0"/>
              <a:buChar char="•"/>
            </a:pPr>
            <a:r>
              <a:rPr lang="fr-FR" sz="2400">
                <a:solidFill>
                  <a:srgbClr val="0033CC"/>
                </a:solidFill>
              </a:rPr>
              <a:t>Bonne définition des objectifs</a:t>
            </a:r>
          </a:p>
          <a:p>
            <a:pPr lvl="1">
              <a:spcBef>
                <a:spcPct val="20000"/>
              </a:spcBef>
              <a:buFont typeface="Arial" charset="0"/>
              <a:buChar char="•"/>
            </a:pPr>
            <a:r>
              <a:rPr lang="fr-FR" sz="2400">
                <a:solidFill>
                  <a:srgbClr val="0033CC"/>
                </a:solidFill>
              </a:rPr>
              <a:t>Cadre juridique approprié</a:t>
            </a:r>
          </a:p>
          <a:p>
            <a:pPr lvl="1">
              <a:spcBef>
                <a:spcPct val="20000"/>
              </a:spcBef>
              <a:buFont typeface="Arial" charset="0"/>
              <a:buChar char="•"/>
            </a:pPr>
            <a:r>
              <a:rPr lang="fr-FR" sz="2400">
                <a:solidFill>
                  <a:srgbClr val="0033CC"/>
                </a:solidFill>
              </a:rPr>
              <a:t>Une communication pertinente</a:t>
            </a:r>
            <a:endParaRPr lang="fr-FR" sz="1600">
              <a:solidFill>
                <a:srgbClr val="0033CC"/>
              </a:solidFill>
            </a:endParaRP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642910" y="1214422"/>
            <a:ext cx="7772400" cy="1470025"/>
          </a:xfrm>
          <a:prstGeom prst="rect">
            <a:avLst/>
          </a:prstGeom>
        </p:spPr>
        <p:txBody>
          <a:bodyPr anchor="ctr"/>
          <a:lstStyle/>
          <a:p>
            <a:pPr algn="ctr">
              <a:defRPr/>
            </a:pPr>
            <a:r>
              <a:rPr lang="fr-FR" sz="3600" b="1" dirty="0">
                <a:solidFill>
                  <a:srgbClr val="0033CC"/>
                </a:solidFill>
                <a:effectLst>
                  <a:reflection blurRad="6350" stA="55000" endA="300" endPos="45500" dir="5400000" sy="-100000" algn="bl" rotWithShape="0"/>
                </a:effectLst>
                <a:latin typeface="+mj-lt"/>
                <a:ea typeface="+mj-ea"/>
                <a:cs typeface="+mj-cs"/>
              </a:rPr>
              <a:t>Merci de Votre Attention !</a:t>
            </a:r>
          </a:p>
        </p:txBody>
      </p:sp>
      <p:pic>
        <p:nvPicPr>
          <p:cNvPr id="61443" name="Picture 6"/>
          <p:cNvPicPr>
            <a:picLocks noChangeAspect="1" noChangeArrowheads="1"/>
          </p:cNvPicPr>
          <p:nvPr/>
        </p:nvPicPr>
        <p:blipFill>
          <a:blip r:embed="rId3" cstate="print"/>
          <a:srcRect/>
          <a:stretch>
            <a:fillRect/>
          </a:stretch>
        </p:blipFill>
        <p:spPr bwMode="auto">
          <a:xfrm>
            <a:off x="2500313" y="2714625"/>
            <a:ext cx="4286250" cy="27813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3"/>
          <p:cNvSpPr>
            <a:spLocks noGrp="1"/>
          </p:cNvSpPr>
          <p:nvPr>
            <p:ph type="sldNum" sz="quarter" idx="12"/>
          </p:nvPr>
        </p:nvSpPr>
        <p:spPr/>
        <p:txBody>
          <a:bodyPr/>
          <a:lstStyle/>
          <a:p>
            <a:pPr>
              <a:defRPr/>
            </a:pPr>
            <a:fld id="{A37F8949-68BF-4F3F-B967-2A64DF309E37}" type="slidenum">
              <a:rPr lang="en-US"/>
              <a:pPr>
                <a:defRPr/>
              </a:pPr>
              <a:t>5</a:t>
            </a:fld>
            <a:endParaRPr lang="en-US" dirty="0"/>
          </a:p>
        </p:txBody>
      </p:sp>
      <p:sp>
        <p:nvSpPr>
          <p:cNvPr id="7" name="Rectangle 2"/>
          <p:cNvSpPr txBox="1">
            <a:spLocks noChangeArrowheads="1"/>
          </p:cNvSpPr>
          <p:nvPr/>
        </p:nvSpPr>
        <p:spPr>
          <a:xfrm>
            <a:off x="1643063" y="142875"/>
            <a:ext cx="6215062" cy="857250"/>
          </a:xfrm>
          <a:prstGeom prst="rect">
            <a:avLst/>
          </a:prstGeom>
        </p:spPr>
        <p:txBody>
          <a:bodyPr/>
          <a:lstStyle/>
          <a:p>
            <a:pPr algn="ctr">
              <a:defRPr/>
            </a:pPr>
            <a:r>
              <a:rPr lang="fr-FR" sz="3600" b="1" dirty="0">
                <a:solidFill>
                  <a:srgbClr val="FF9933"/>
                </a:solidFill>
                <a:effectLst>
                  <a:reflection blurRad="6350" stA="55000" endA="300" endPos="45500" dir="5400000" sy="-100000" algn="bl" rotWithShape="0"/>
                </a:effectLst>
                <a:latin typeface="Calibri"/>
                <a:ea typeface="+mj-ea"/>
                <a:cs typeface="+mj-cs"/>
              </a:rPr>
              <a:t>Missions et objectifs</a:t>
            </a:r>
            <a:endParaRPr lang="fr-FR" sz="3600" b="1" dirty="0">
              <a:solidFill>
                <a:srgbClr val="FF9933"/>
              </a:solidFill>
              <a:effectLst>
                <a:reflection blurRad="6350" stA="55000" endA="300" endPos="45500" dir="5400000" sy="-100000" algn="bl" rotWithShape="0"/>
              </a:effectLst>
              <a:latin typeface="+mj-lt"/>
              <a:ea typeface="+mj-ea"/>
              <a:cs typeface="+mj-cs"/>
            </a:endParaRPr>
          </a:p>
        </p:txBody>
      </p:sp>
      <p:sp>
        <p:nvSpPr>
          <p:cNvPr id="5" name="Rectangle 3"/>
          <p:cNvSpPr txBox="1">
            <a:spLocks noChangeArrowheads="1"/>
          </p:cNvSpPr>
          <p:nvPr/>
        </p:nvSpPr>
        <p:spPr>
          <a:xfrm>
            <a:off x="571500" y="1285875"/>
            <a:ext cx="7772400" cy="533400"/>
          </a:xfrm>
          <a:prstGeom prst="rect">
            <a:avLst/>
          </a:prstGeom>
        </p:spPr>
        <p:txBody>
          <a:bodyPr/>
          <a:lstStyle/>
          <a:p>
            <a:pPr marL="342900" indent="-342900" algn="ctr">
              <a:lnSpc>
                <a:spcPct val="90000"/>
              </a:lnSpc>
              <a:spcBef>
                <a:spcPct val="20000"/>
              </a:spcBef>
              <a:buFont typeface="Wingdings" pitchFamily="2" charset="2"/>
              <a:buNone/>
              <a:defRPr/>
            </a:pPr>
            <a:r>
              <a:rPr lang="fr-FR" sz="3200" b="1" dirty="0">
                <a:solidFill>
                  <a:srgbClr val="FF9933"/>
                </a:solidFill>
                <a:latin typeface="+mn-lt"/>
              </a:rPr>
              <a:t>Missions</a:t>
            </a:r>
          </a:p>
        </p:txBody>
      </p:sp>
      <p:graphicFrame>
        <p:nvGraphicFramePr>
          <p:cNvPr id="10" name="Diagramme 9"/>
          <p:cNvGraphicFramePr/>
          <p:nvPr/>
        </p:nvGraphicFramePr>
        <p:xfrm>
          <a:off x="500034" y="1928802"/>
          <a:ext cx="8358246" cy="242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10" name="Picture 8" descr="C:\Documents and Settings\faouzi\Local Settings\Temporary Internet Files\Content.IE5\PXVK84R9\MMj02347750000[1].gif"/>
          <p:cNvPicPr>
            <a:picLocks noChangeAspect="1" noChangeArrowheads="1" noCrop="1"/>
          </p:cNvPicPr>
          <p:nvPr/>
        </p:nvPicPr>
        <p:blipFill>
          <a:blip r:embed="rId8" cstate="print"/>
          <a:srcRect/>
          <a:stretch>
            <a:fillRect/>
          </a:stretch>
        </p:blipFill>
        <p:spPr bwMode="auto">
          <a:xfrm>
            <a:off x="500063" y="5072063"/>
            <a:ext cx="965200" cy="1057275"/>
          </a:xfrm>
          <a:prstGeom prst="rect">
            <a:avLst/>
          </a:prstGeom>
          <a:noFill/>
          <a:ln w="9525">
            <a:noFill/>
            <a:miter lim="800000"/>
            <a:headEnd/>
            <a:tailEnd/>
          </a:ln>
        </p:spPr>
      </p:pic>
      <p:pic>
        <p:nvPicPr>
          <p:cNvPr id="21511" name="Picture 9" descr="C:\Documents and Settings\faouzi\Local Settings\Temporary Internet Files\Content.IE5\FHHXZ93F\MCj04043370000[1].wmf"/>
          <p:cNvPicPr>
            <a:picLocks noChangeAspect="1" noChangeArrowheads="1"/>
          </p:cNvPicPr>
          <p:nvPr/>
        </p:nvPicPr>
        <p:blipFill>
          <a:blip r:embed="rId9" cstate="print"/>
          <a:srcRect/>
          <a:stretch>
            <a:fillRect/>
          </a:stretch>
        </p:blipFill>
        <p:spPr bwMode="auto">
          <a:xfrm>
            <a:off x="6786563" y="1928813"/>
            <a:ext cx="882650" cy="1071562"/>
          </a:xfrm>
          <a:prstGeom prst="rect">
            <a:avLst/>
          </a:prstGeom>
          <a:noFill/>
          <a:ln w="9525">
            <a:noFill/>
            <a:miter lim="800000"/>
            <a:headEnd/>
            <a:tailEnd/>
          </a:ln>
        </p:spPr>
      </p:pic>
      <p:pic>
        <p:nvPicPr>
          <p:cNvPr id="21512" name="Picture 11" descr="C:\Documents and Settings\faouzi\Local Settings\Temporary Internet Files\Content.IE5\G5PJS60Z\MCBD06675_0000[1].wmf"/>
          <p:cNvPicPr>
            <a:picLocks noChangeAspect="1" noChangeArrowheads="1"/>
          </p:cNvPicPr>
          <p:nvPr/>
        </p:nvPicPr>
        <p:blipFill>
          <a:blip r:embed="rId10" cstate="print"/>
          <a:srcRect/>
          <a:stretch>
            <a:fillRect/>
          </a:stretch>
        </p:blipFill>
        <p:spPr bwMode="auto">
          <a:xfrm>
            <a:off x="4143375" y="1857375"/>
            <a:ext cx="928688" cy="1147763"/>
          </a:xfrm>
          <a:prstGeom prst="rect">
            <a:avLst/>
          </a:prstGeom>
          <a:noFill/>
          <a:ln w="9525">
            <a:noFill/>
            <a:miter lim="800000"/>
            <a:headEnd/>
            <a:tailEnd/>
          </a:ln>
        </p:spPr>
      </p:pic>
      <p:pic>
        <p:nvPicPr>
          <p:cNvPr id="21513" name="Picture 12" descr="C:\Documents and Settings\faouzi\Local Settings\Temporary Internet Files\Content.IE5\PXVK84R9\MCj02218430000[1].wmf"/>
          <p:cNvPicPr>
            <a:picLocks noChangeAspect="1" noChangeArrowheads="1"/>
          </p:cNvPicPr>
          <p:nvPr/>
        </p:nvPicPr>
        <p:blipFill>
          <a:blip r:embed="rId11" cstate="print"/>
          <a:srcRect/>
          <a:stretch>
            <a:fillRect/>
          </a:stretch>
        </p:blipFill>
        <p:spPr bwMode="auto">
          <a:xfrm>
            <a:off x="1428750" y="1857375"/>
            <a:ext cx="1062038" cy="1122363"/>
          </a:xfrm>
          <a:prstGeom prst="rect">
            <a:avLst/>
          </a:prstGeom>
          <a:noFill/>
          <a:ln w="9525">
            <a:noFill/>
            <a:miter lim="800000"/>
            <a:headEnd/>
            <a:tailEnd/>
          </a:ln>
        </p:spPr>
      </p:pic>
      <p:sp>
        <p:nvSpPr>
          <p:cNvPr id="17" name="Rectangle 16"/>
          <p:cNvSpPr/>
          <p:nvPr/>
        </p:nvSpPr>
        <p:spPr>
          <a:xfrm>
            <a:off x="1500166" y="5072074"/>
            <a:ext cx="7358114" cy="1077218"/>
          </a:xfrm>
          <a:prstGeom prst="rect">
            <a:avLst/>
          </a:prstGeom>
          <a:solidFill>
            <a:srgbClr val="0033CC"/>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fr-FR" sz="3200" dirty="0"/>
              <a:t>Réduire les coûts et délais de passage des marchandises</a:t>
            </a:r>
            <a:endParaRPr kumimoji="1" lang="fr-FR" sz="3200" dirty="0"/>
          </a:p>
        </p:txBody>
      </p:sp>
      <p:sp>
        <p:nvSpPr>
          <p:cNvPr id="21517" name="Rectangle 17"/>
          <p:cNvSpPr>
            <a:spLocks noChangeArrowheads="1"/>
          </p:cNvSpPr>
          <p:nvPr/>
        </p:nvSpPr>
        <p:spPr bwMode="auto">
          <a:xfrm>
            <a:off x="857250" y="3643313"/>
            <a:ext cx="7643813" cy="369887"/>
          </a:xfrm>
          <a:prstGeom prst="rect">
            <a:avLst/>
          </a:prstGeom>
          <a:noFill/>
          <a:ln w="9525">
            <a:noFill/>
            <a:miter lim="800000"/>
            <a:headEnd/>
            <a:tailEnd/>
          </a:ln>
        </p:spPr>
        <p:txBody>
          <a:bodyPr>
            <a:spAutoFit/>
          </a:bodyPr>
          <a:lstStyle/>
          <a:p>
            <a:pPr algn="ctr"/>
            <a:r>
              <a:rPr lang="fr-FR" b="1">
                <a:solidFill>
                  <a:srgbClr val="0033CC"/>
                </a:solidFill>
              </a:rPr>
              <a:t>Opérations du Commerce Extérieur</a:t>
            </a:r>
            <a:endParaRPr kumimoji="1" lang="fr-FR" b="1">
              <a:solidFill>
                <a:srgbClr val="0033CC"/>
              </a:solidFill>
            </a:endParaRPr>
          </a:p>
        </p:txBody>
      </p:sp>
      <p:sp>
        <p:nvSpPr>
          <p:cNvPr id="19" name="Rectangle 3"/>
          <p:cNvSpPr txBox="1">
            <a:spLocks noChangeArrowheads="1"/>
          </p:cNvSpPr>
          <p:nvPr/>
        </p:nvSpPr>
        <p:spPr>
          <a:xfrm>
            <a:off x="571500" y="4572000"/>
            <a:ext cx="8215313" cy="533400"/>
          </a:xfrm>
          <a:prstGeom prst="rect">
            <a:avLst/>
          </a:prstGeom>
        </p:spPr>
        <p:txBody>
          <a:bodyPr/>
          <a:lstStyle/>
          <a:p>
            <a:pPr marL="342900" indent="-342900" algn="ctr">
              <a:lnSpc>
                <a:spcPct val="90000"/>
              </a:lnSpc>
              <a:spcBef>
                <a:spcPct val="20000"/>
              </a:spcBef>
              <a:buFont typeface="Wingdings" pitchFamily="2" charset="2"/>
              <a:buNone/>
              <a:defRPr/>
            </a:pPr>
            <a:r>
              <a:rPr lang="fr-FR" sz="3200" b="1" dirty="0">
                <a:solidFill>
                  <a:srgbClr val="FF9933"/>
                </a:solidFill>
                <a:latin typeface="+mn-lt"/>
              </a:rPr>
              <a:t>Objectifs</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3"/>
          <p:cNvSpPr>
            <a:spLocks noGrp="1"/>
          </p:cNvSpPr>
          <p:nvPr>
            <p:ph type="sldNum" sz="quarter" idx="12"/>
          </p:nvPr>
        </p:nvSpPr>
        <p:spPr/>
        <p:txBody>
          <a:bodyPr/>
          <a:lstStyle/>
          <a:p>
            <a:pPr>
              <a:defRPr/>
            </a:pPr>
            <a:fld id="{C55966F0-B986-4A71-A4C0-A77EF2F74FA0}" type="slidenum">
              <a:rPr lang="en-US"/>
              <a:pPr>
                <a:defRPr/>
              </a:pPr>
              <a:t>6</a:t>
            </a:fld>
            <a:endParaRPr lang="en-US" dirty="0"/>
          </a:p>
        </p:txBody>
      </p:sp>
      <p:sp>
        <p:nvSpPr>
          <p:cNvPr id="7" name="Rectangle 2"/>
          <p:cNvSpPr txBox="1">
            <a:spLocks noChangeArrowheads="1"/>
          </p:cNvSpPr>
          <p:nvPr/>
        </p:nvSpPr>
        <p:spPr>
          <a:xfrm>
            <a:off x="1643063" y="142875"/>
            <a:ext cx="6215062" cy="857250"/>
          </a:xfrm>
          <a:prstGeom prst="rect">
            <a:avLst/>
          </a:prstGeom>
        </p:spPr>
        <p:txBody>
          <a:bodyPr/>
          <a:lstStyle/>
          <a:p>
            <a:pPr algn="ctr">
              <a:defRPr/>
            </a:pPr>
            <a:r>
              <a:rPr lang="fr-FR" sz="3600" b="1" dirty="0">
                <a:solidFill>
                  <a:srgbClr val="FF9933"/>
                </a:solidFill>
                <a:effectLst>
                  <a:reflection blurRad="6350" stA="55000" endA="300" endPos="45500" dir="5400000" sy="-100000" algn="bl" rotWithShape="0"/>
                </a:effectLst>
                <a:latin typeface="Calibri"/>
                <a:ea typeface="+mj-ea"/>
                <a:cs typeface="+mj-cs"/>
              </a:rPr>
              <a:t>Les organes de gestion</a:t>
            </a:r>
            <a:endParaRPr lang="fr-FR" sz="3600" b="1" dirty="0">
              <a:solidFill>
                <a:srgbClr val="FF9933"/>
              </a:solidFill>
              <a:effectLst>
                <a:reflection blurRad="6350" stA="55000" endA="300" endPos="45500" dir="5400000" sy="-100000" algn="bl" rotWithShape="0"/>
              </a:effectLst>
              <a:latin typeface="+mj-lt"/>
              <a:ea typeface="+mj-ea"/>
              <a:cs typeface="+mj-cs"/>
            </a:endParaRPr>
          </a:p>
        </p:txBody>
      </p:sp>
      <p:sp>
        <p:nvSpPr>
          <p:cNvPr id="22532" name="Rectangle 13"/>
          <p:cNvSpPr>
            <a:spLocks noChangeArrowheads="1"/>
          </p:cNvSpPr>
          <p:nvPr/>
        </p:nvSpPr>
        <p:spPr bwMode="auto">
          <a:xfrm>
            <a:off x="500063" y="1806575"/>
            <a:ext cx="8143875" cy="3662363"/>
          </a:xfrm>
          <a:prstGeom prst="rect">
            <a:avLst/>
          </a:prstGeom>
          <a:noFill/>
          <a:ln w="9525">
            <a:noFill/>
            <a:miter lim="800000"/>
            <a:headEnd/>
            <a:tailEnd/>
          </a:ln>
        </p:spPr>
        <p:txBody>
          <a:bodyPr>
            <a:spAutoFit/>
          </a:bodyPr>
          <a:lstStyle/>
          <a:p>
            <a:pPr marL="1004888" lvl="1" indent="-285750" eaLnBrk="0" hangingPunct="0">
              <a:spcBef>
                <a:spcPct val="20000"/>
              </a:spcBef>
              <a:buFont typeface="Arial" charset="0"/>
              <a:buChar char="•"/>
            </a:pPr>
            <a:r>
              <a:rPr lang="fr-FR" sz="4000">
                <a:solidFill>
                  <a:srgbClr val="0033CC"/>
                </a:solidFill>
              </a:rPr>
              <a:t>l’Assemblée Générale</a:t>
            </a:r>
          </a:p>
          <a:p>
            <a:pPr marL="1004888" lvl="1" indent="-285750" eaLnBrk="0" hangingPunct="0">
              <a:spcBef>
                <a:spcPct val="20000"/>
              </a:spcBef>
              <a:buFont typeface="Arial" charset="0"/>
              <a:buChar char="•"/>
            </a:pPr>
            <a:endParaRPr lang="fr-FR" sz="4000">
              <a:solidFill>
                <a:srgbClr val="0033CC"/>
              </a:solidFill>
            </a:endParaRPr>
          </a:p>
          <a:p>
            <a:pPr marL="1004888" lvl="1" indent="-285750" eaLnBrk="0" hangingPunct="0">
              <a:spcBef>
                <a:spcPct val="20000"/>
              </a:spcBef>
              <a:buFont typeface="Arial" charset="0"/>
              <a:buChar char="•"/>
            </a:pPr>
            <a:r>
              <a:rPr lang="fr-FR" sz="4000">
                <a:solidFill>
                  <a:srgbClr val="0033CC"/>
                </a:solidFill>
              </a:rPr>
              <a:t>Le Conseil d’Administration</a:t>
            </a:r>
          </a:p>
          <a:p>
            <a:pPr marL="1004888" lvl="1" indent="-285750" eaLnBrk="0" hangingPunct="0">
              <a:spcBef>
                <a:spcPct val="20000"/>
              </a:spcBef>
              <a:buFont typeface="Arial" charset="0"/>
              <a:buChar char="•"/>
            </a:pPr>
            <a:endParaRPr lang="fr-FR" sz="4000">
              <a:solidFill>
                <a:srgbClr val="0033CC"/>
              </a:solidFill>
            </a:endParaRPr>
          </a:p>
          <a:p>
            <a:pPr marL="1004888" lvl="1" indent="-285750" eaLnBrk="0" hangingPunct="0">
              <a:spcBef>
                <a:spcPct val="20000"/>
              </a:spcBef>
              <a:buFont typeface="Arial" charset="0"/>
              <a:buChar char="•"/>
            </a:pPr>
            <a:r>
              <a:rPr lang="fr-FR" sz="4000">
                <a:solidFill>
                  <a:srgbClr val="0033CC"/>
                </a:solidFill>
              </a:rPr>
              <a:t>La Direction Générale</a:t>
            </a:r>
            <a:endParaRPr lang="fr-FR" sz="2400">
              <a:solidFill>
                <a:srgbClr val="0033CC"/>
              </a:solidFill>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3"/>
          <p:cNvSpPr>
            <a:spLocks noGrp="1"/>
          </p:cNvSpPr>
          <p:nvPr>
            <p:ph type="sldNum" sz="quarter" idx="12"/>
          </p:nvPr>
        </p:nvSpPr>
        <p:spPr/>
        <p:txBody>
          <a:bodyPr/>
          <a:lstStyle/>
          <a:p>
            <a:pPr>
              <a:defRPr/>
            </a:pPr>
            <a:fld id="{35C89650-CA39-4D3D-BF9A-4BF990287D6C}" type="slidenum">
              <a:rPr lang="en-US"/>
              <a:pPr>
                <a:defRPr/>
              </a:pPr>
              <a:t>7</a:t>
            </a:fld>
            <a:endParaRPr lang="en-US" dirty="0"/>
          </a:p>
        </p:txBody>
      </p:sp>
      <p:sp>
        <p:nvSpPr>
          <p:cNvPr id="7" name="Rectangle 2"/>
          <p:cNvSpPr txBox="1">
            <a:spLocks noChangeArrowheads="1"/>
          </p:cNvSpPr>
          <p:nvPr/>
        </p:nvSpPr>
        <p:spPr>
          <a:xfrm>
            <a:off x="1643063" y="142875"/>
            <a:ext cx="6215062" cy="857250"/>
          </a:xfrm>
          <a:prstGeom prst="rect">
            <a:avLst/>
          </a:prstGeom>
        </p:spPr>
        <p:txBody>
          <a:bodyPr/>
          <a:lstStyle/>
          <a:p>
            <a:pPr algn="ctr">
              <a:defRPr/>
            </a:pPr>
            <a:r>
              <a:rPr lang="fr-FR" sz="3600" b="1" dirty="0">
                <a:solidFill>
                  <a:srgbClr val="FF9933"/>
                </a:solidFill>
                <a:effectLst>
                  <a:reflection blurRad="6350" stA="55000" endA="300" endPos="45500" dir="5400000" sy="-100000" algn="bl" rotWithShape="0"/>
                </a:effectLst>
                <a:latin typeface="Calibri"/>
                <a:ea typeface="+mj-ea"/>
                <a:cs typeface="+mj-cs"/>
              </a:rPr>
              <a:t>Mise en place du GUCE</a:t>
            </a:r>
            <a:endParaRPr lang="fr-FR" sz="3600" b="1" dirty="0">
              <a:solidFill>
                <a:srgbClr val="FF9933"/>
              </a:solidFill>
              <a:effectLst>
                <a:reflection blurRad="6350" stA="55000" endA="300" endPos="45500" dir="5400000" sy="-100000" algn="bl" rotWithShape="0"/>
              </a:effectLst>
              <a:latin typeface="+mj-lt"/>
              <a:ea typeface="+mj-ea"/>
              <a:cs typeface="+mj-cs"/>
            </a:endParaRPr>
          </a:p>
        </p:txBody>
      </p:sp>
      <p:grpSp>
        <p:nvGrpSpPr>
          <p:cNvPr id="1029" name="Group 1033"/>
          <p:cNvGrpSpPr>
            <a:grpSpLocks/>
          </p:cNvGrpSpPr>
          <p:nvPr/>
        </p:nvGrpSpPr>
        <p:grpSpPr bwMode="auto">
          <a:xfrm>
            <a:off x="2339975" y="2565400"/>
            <a:ext cx="6446838" cy="519113"/>
            <a:chOff x="1701" y="1162"/>
            <a:chExt cx="4061" cy="327"/>
          </a:xfrm>
        </p:grpSpPr>
        <p:sp>
          <p:nvSpPr>
            <p:cNvPr id="1035" name="Text Box 5"/>
            <p:cNvSpPr txBox="1">
              <a:spLocks noChangeArrowheads="1"/>
            </p:cNvSpPr>
            <p:nvPr/>
          </p:nvSpPr>
          <p:spPr bwMode="auto">
            <a:xfrm>
              <a:off x="1701" y="1162"/>
              <a:ext cx="4061" cy="327"/>
            </a:xfrm>
            <a:prstGeom prst="rect">
              <a:avLst/>
            </a:prstGeom>
            <a:solidFill>
              <a:srgbClr val="FF9933"/>
            </a:solidFill>
            <a:ln w="9525">
              <a:noFill/>
              <a:miter lim="800000"/>
              <a:headEnd/>
              <a:tailEnd/>
            </a:ln>
          </p:spPr>
          <p:txBody>
            <a:bodyPr>
              <a:spAutoFit/>
            </a:bodyPr>
            <a:lstStyle/>
            <a:p>
              <a:r>
                <a:rPr lang="fr-FR" sz="2800" b="1">
                  <a:solidFill>
                    <a:schemeClr val="bg1"/>
                  </a:solidFill>
                </a:rPr>
                <a:t>1ère Phase    Le GUCE PHYSIQUE</a:t>
              </a:r>
            </a:p>
          </p:txBody>
        </p:sp>
        <p:sp>
          <p:nvSpPr>
            <p:cNvPr id="1036" name="Line 6"/>
            <p:cNvSpPr>
              <a:spLocks noChangeShapeType="1"/>
            </p:cNvSpPr>
            <p:nvPr/>
          </p:nvSpPr>
          <p:spPr bwMode="auto">
            <a:xfrm>
              <a:off x="3061" y="1207"/>
              <a:ext cx="0" cy="240"/>
            </a:xfrm>
            <a:prstGeom prst="line">
              <a:avLst/>
            </a:prstGeom>
            <a:noFill/>
            <a:ln w="9525">
              <a:solidFill>
                <a:srgbClr val="FFFFFF"/>
              </a:solidFill>
              <a:round/>
              <a:headEnd/>
              <a:tailEnd/>
            </a:ln>
          </p:spPr>
          <p:txBody>
            <a:bodyPr wrap="none" anchor="ctr"/>
            <a:lstStyle/>
            <a:p>
              <a:endParaRPr lang="fr-FR"/>
            </a:p>
          </p:txBody>
        </p:sp>
      </p:grpSp>
      <p:sp>
        <p:nvSpPr>
          <p:cNvPr id="1030" name="Rectangle 1034"/>
          <p:cNvSpPr>
            <a:spLocks noChangeArrowheads="1"/>
          </p:cNvSpPr>
          <p:nvPr/>
        </p:nvSpPr>
        <p:spPr bwMode="auto">
          <a:xfrm>
            <a:off x="539750" y="1412875"/>
            <a:ext cx="8604250" cy="431800"/>
          </a:xfrm>
          <a:prstGeom prst="rect">
            <a:avLst/>
          </a:prstGeom>
          <a:noFill/>
          <a:ln w="9525">
            <a:noFill/>
            <a:miter lim="800000"/>
            <a:headEnd/>
            <a:tailEnd/>
          </a:ln>
        </p:spPr>
        <p:txBody>
          <a:bodyPr/>
          <a:lstStyle/>
          <a:p>
            <a:pPr marL="185738">
              <a:spcBef>
                <a:spcPct val="20000"/>
              </a:spcBef>
            </a:pPr>
            <a:r>
              <a:rPr lang="fr-FR" sz="2800">
                <a:solidFill>
                  <a:srgbClr val="0033CC"/>
                </a:solidFill>
              </a:rPr>
              <a:t>La Mise en place du GUCE se fait en 2 Phases :</a:t>
            </a:r>
          </a:p>
        </p:txBody>
      </p:sp>
      <p:grpSp>
        <p:nvGrpSpPr>
          <p:cNvPr id="1031" name="Group 1042"/>
          <p:cNvGrpSpPr>
            <a:grpSpLocks/>
          </p:cNvGrpSpPr>
          <p:nvPr/>
        </p:nvGrpSpPr>
        <p:grpSpPr bwMode="auto">
          <a:xfrm>
            <a:off x="2268538" y="4365625"/>
            <a:ext cx="6589712" cy="519113"/>
            <a:chOff x="1383" y="1071"/>
            <a:chExt cx="4128" cy="327"/>
          </a:xfrm>
        </p:grpSpPr>
        <p:sp>
          <p:nvSpPr>
            <p:cNvPr id="1033" name="Text Box 1043"/>
            <p:cNvSpPr txBox="1">
              <a:spLocks noChangeArrowheads="1"/>
            </p:cNvSpPr>
            <p:nvPr/>
          </p:nvSpPr>
          <p:spPr bwMode="auto">
            <a:xfrm>
              <a:off x="1383" y="1071"/>
              <a:ext cx="4128" cy="327"/>
            </a:xfrm>
            <a:prstGeom prst="rect">
              <a:avLst/>
            </a:prstGeom>
            <a:solidFill>
              <a:srgbClr val="FF9933"/>
            </a:solidFill>
            <a:ln w="9525">
              <a:noFill/>
              <a:miter lim="800000"/>
              <a:headEnd/>
              <a:tailEnd/>
            </a:ln>
          </p:spPr>
          <p:txBody>
            <a:bodyPr>
              <a:spAutoFit/>
            </a:bodyPr>
            <a:lstStyle/>
            <a:p>
              <a:r>
                <a:rPr lang="fr-FR" sz="2800" b="1">
                  <a:solidFill>
                    <a:schemeClr val="bg1"/>
                  </a:solidFill>
                </a:rPr>
                <a:t>2ème Phase    Le GUCE Electronique</a:t>
              </a:r>
            </a:p>
          </p:txBody>
        </p:sp>
        <p:sp>
          <p:nvSpPr>
            <p:cNvPr id="1034" name="Line 1044"/>
            <p:cNvSpPr>
              <a:spLocks noChangeShapeType="1"/>
            </p:cNvSpPr>
            <p:nvPr/>
          </p:nvSpPr>
          <p:spPr bwMode="auto">
            <a:xfrm>
              <a:off x="2835" y="1117"/>
              <a:ext cx="0" cy="240"/>
            </a:xfrm>
            <a:prstGeom prst="line">
              <a:avLst/>
            </a:prstGeom>
            <a:noFill/>
            <a:ln w="9525">
              <a:solidFill>
                <a:srgbClr val="FFFFFF"/>
              </a:solidFill>
              <a:round/>
              <a:headEnd/>
              <a:tailEnd/>
            </a:ln>
          </p:spPr>
          <p:txBody>
            <a:bodyPr wrap="none" anchor="ctr"/>
            <a:lstStyle/>
            <a:p>
              <a:endParaRPr lang="fr-FR"/>
            </a:p>
          </p:txBody>
        </p:sp>
      </p:grpSp>
      <p:graphicFrame>
        <p:nvGraphicFramePr>
          <p:cNvPr id="1026" name="Object 3"/>
          <p:cNvGraphicFramePr>
            <a:graphicFrameLocks noChangeAspect="1"/>
          </p:cNvGraphicFramePr>
          <p:nvPr/>
        </p:nvGraphicFramePr>
        <p:xfrm>
          <a:off x="214313" y="2166938"/>
          <a:ext cx="2143125" cy="941387"/>
        </p:xfrm>
        <a:graphic>
          <a:graphicData uri="http://schemas.openxmlformats.org/presentationml/2006/ole">
            <p:oleObj spid="_x0000_s1026" name="Clip" r:id="rId4" imgW="4582440" imgH="2012760" progId="MS_ClipArt_Gallery.2">
              <p:embed/>
            </p:oleObj>
          </a:graphicData>
        </a:graphic>
      </p:graphicFrame>
      <p:pic>
        <p:nvPicPr>
          <p:cNvPr id="1032" name="Picture 4" descr="C:\Documents and Settings\faouzi\Local Settings\Temporary Internet Files\Content.IE5\FHHXZ93F\MCj04125640000[1].wmf"/>
          <p:cNvPicPr>
            <a:picLocks noChangeAspect="1" noChangeArrowheads="1"/>
          </p:cNvPicPr>
          <p:nvPr/>
        </p:nvPicPr>
        <p:blipFill>
          <a:blip r:embed="rId5" cstate="print"/>
          <a:srcRect/>
          <a:stretch>
            <a:fillRect/>
          </a:stretch>
        </p:blipFill>
        <p:spPr bwMode="auto">
          <a:xfrm>
            <a:off x="0" y="3643313"/>
            <a:ext cx="2286000" cy="177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785918" y="2285992"/>
          <a:ext cx="60960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55" name="Picture 10" descr="C:\Documents and Settings\faouzi\Local Settings\Temporary Internet Files\Content.IE5\PXVK84R9\MCj02997010000[1].wmf"/>
          <p:cNvPicPr>
            <a:picLocks noChangeAspect="1" noChangeArrowheads="1"/>
          </p:cNvPicPr>
          <p:nvPr/>
        </p:nvPicPr>
        <p:blipFill>
          <a:blip r:embed="rId8" cstate="print"/>
          <a:srcRect/>
          <a:stretch>
            <a:fillRect/>
          </a:stretch>
        </p:blipFill>
        <p:spPr bwMode="auto">
          <a:xfrm>
            <a:off x="1000125" y="928688"/>
            <a:ext cx="2071688" cy="2500312"/>
          </a:xfrm>
          <a:prstGeom prst="rect">
            <a:avLst/>
          </a:prstGeom>
          <a:noFill/>
          <a:ln w="9525">
            <a:noFill/>
            <a:miter lim="800000"/>
            <a:headEnd/>
            <a:tailEnd/>
          </a:ln>
        </p:spPr>
      </p:pic>
      <p:sp>
        <p:nvSpPr>
          <p:cNvPr id="23556" name="ZoneTexte 3"/>
          <p:cNvSpPr txBox="1">
            <a:spLocks noChangeArrowheads="1"/>
          </p:cNvSpPr>
          <p:nvPr/>
        </p:nvSpPr>
        <p:spPr bwMode="auto">
          <a:xfrm>
            <a:off x="3071813" y="3357563"/>
            <a:ext cx="5786437" cy="1938337"/>
          </a:xfrm>
          <a:prstGeom prst="rect">
            <a:avLst/>
          </a:prstGeom>
          <a:noFill/>
          <a:ln w="9525">
            <a:noFill/>
            <a:miter lim="800000"/>
            <a:headEnd/>
            <a:tailEnd/>
          </a:ln>
        </p:spPr>
        <p:txBody>
          <a:bodyPr>
            <a:spAutoFit/>
          </a:bodyPr>
          <a:lstStyle/>
          <a:p>
            <a:pPr>
              <a:buFont typeface="Arial" charset="0"/>
              <a:buChar char="•"/>
            </a:pPr>
            <a:r>
              <a:rPr lang="fr-FR" sz="2400">
                <a:solidFill>
                  <a:srgbClr val="FF9933"/>
                </a:solidFill>
              </a:rPr>
              <a:t>Regroupement des intervenants</a:t>
            </a:r>
          </a:p>
          <a:p>
            <a:pPr>
              <a:buFont typeface="Arial" charset="0"/>
              <a:buChar char="•"/>
            </a:pPr>
            <a:r>
              <a:rPr lang="fr-FR" sz="2400">
                <a:solidFill>
                  <a:srgbClr val="FF9933"/>
                </a:solidFill>
              </a:rPr>
              <a:t>Les acteurs</a:t>
            </a:r>
          </a:p>
          <a:p>
            <a:pPr>
              <a:buFont typeface="Arial" charset="0"/>
              <a:buChar char="•"/>
            </a:pPr>
            <a:r>
              <a:rPr lang="fr-FR" sz="2400">
                <a:solidFill>
                  <a:srgbClr val="FF9933"/>
                </a:solidFill>
              </a:rPr>
              <a:t>Impact de la mise en place </a:t>
            </a:r>
          </a:p>
          <a:p>
            <a:pPr>
              <a:buFont typeface="Arial" charset="0"/>
              <a:buChar char="•"/>
            </a:pPr>
            <a:r>
              <a:rPr lang="fr-FR" sz="2400">
                <a:solidFill>
                  <a:srgbClr val="FF9933"/>
                </a:solidFill>
              </a:rPr>
              <a:t>Mesures des performances</a:t>
            </a:r>
          </a:p>
          <a:p>
            <a:pPr>
              <a:buFont typeface="Arial" charset="0"/>
              <a:buChar char="•"/>
            </a:pPr>
            <a:r>
              <a:rPr lang="fr-FR" sz="2400">
                <a:solidFill>
                  <a:srgbClr val="FF9933"/>
                </a:solidFill>
              </a:rPr>
              <a:t>Les limites du Physique</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3357549" y="2214552"/>
            <a:ext cx="919162" cy="284163"/>
          </a:xfrm>
          <a:prstGeom prst="rect">
            <a:avLst/>
          </a:prstGeom>
          <a:solidFill>
            <a:schemeClr val="tx2"/>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fr-FR" sz="1200" dirty="0">
                <a:solidFill>
                  <a:srgbClr val="FFFFFF"/>
                </a:solidFill>
              </a:rPr>
              <a:t>SGS</a:t>
            </a:r>
          </a:p>
        </p:txBody>
      </p:sp>
      <p:sp>
        <p:nvSpPr>
          <p:cNvPr id="1028" name="Text Box 3"/>
          <p:cNvSpPr txBox="1">
            <a:spLocks noChangeArrowheads="1"/>
          </p:cNvSpPr>
          <p:nvPr/>
        </p:nvSpPr>
        <p:spPr bwMode="auto">
          <a:xfrm>
            <a:off x="785799" y="2285990"/>
            <a:ext cx="1728787" cy="284162"/>
          </a:xfrm>
          <a:prstGeom prst="rect">
            <a:avLst/>
          </a:prstGeom>
          <a:solidFill>
            <a:srgbClr val="6699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fr-FR" sz="1200" dirty="0">
                <a:solidFill>
                  <a:srgbClr val="FFFFFF"/>
                </a:solidFill>
              </a:rPr>
              <a:t>Recettes des Douanes</a:t>
            </a:r>
          </a:p>
        </p:txBody>
      </p:sp>
      <p:sp>
        <p:nvSpPr>
          <p:cNvPr id="1029" name="Text Box 4"/>
          <p:cNvSpPr txBox="1">
            <a:spLocks noChangeArrowheads="1"/>
          </p:cNvSpPr>
          <p:nvPr/>
        </p:nvSpPr>
        <p:spPr bwMode="auto">
          <a:xfrm>
            <a:off x="685786" y="4243377"/>
            <a:ext cx="1155700" cy="284163"/>
          </a:xfrm>
          <a:prstGeom prst="rect">
            <a:avLst/>
          </a:prstGeom>
          <a:solidFill>
            <a:srgbClr val="3366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defRPr/>
            </a:pPr>
            <a:r>
              <a:rPr lang="fr-FR" sz="1200" dirty="0">
                <a:solidFill>
                  <a:srgbClr val="FFFFFF"/>
                </a:solidFill>
              </a:rPr>
              <a:t>Phytosanitaire</a:t>
            </a:r>
          </a:p>
        </p:txBody>
      </p:sp>
      <p:sp>
        <p:nvSpPr>
          <p:cNvPr id="2060" name="Text Box 5"/>
          <p:cNvSpPr txBox="1">
            <a:spLocks noChangeArrowheads="1"/>
          </p:cNvSpPr>
          <p:nvPr/>
        </p:nvSpPr>
        <p:spPr bwMode="auto">
          <a:xfrm>
            <a:off x="1125538" y="1392238"/>
            <a:ext cx="715962" cy="284162"/>
          </a:xfrm>
          <a:prstGeom prst="rect">
            <a:avLst/>
          </a:prstGeom>
          <a:solidFill>
            <a:schemeClr val="bg1"/>
          </a:solidFill>
          <a:ln w="9525">
            <a:solidFill>
              <a:srgbClr val="FFFFFF"/>
            </a:solidFill>
            <a:miter lim="800000"/>
            <a:headEnd/>
            <a:tailEnd/>
          </a:ln>
        </p:spPr>
        <p:txBody>
          <a:bodyPr wrap="none">
            <a:spAutoFit/>
          </a:bodyPr>
          <a:lstStyle/>
          <a:p>
            <a:r>
              <a:rPr lang="fr-FR" sz="1200">
                <a:solidFill>
                  <a:srgbClr val="FFFFFF"/>
                </a:solidFill>
              </a:rPr>
              <a:t>Banque</a:t>
            </a:r>
          </a:p>
        </p:txBody>
      </p:sp>
      <p:sp>
        <p:nvSpPr>
          <p:cNvPr id="1031" name="Rectangle 6"/>
          <p:cNvSpPr>
            <a:spLocks noChangeArrowheads="1"/>
          </p:cNvSpPr>
          <p:nvPr/>
        </p:nvSpPr>
        <p:spPr bwMode="auto">
          <a:xfrm>
            <a:off x="7929549" y="3500427"/>
            <a:ext cx="835025" cy="442913"/>
          </a:xfrm>
          <a:prstGeom prst="rect">
            <a:avLst/>
          </a:prstGeom>
          <a:solidFill>
            <a:srgbClr val="66CC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fr-FR" dirty="0">
                <a:solidFill>
                  <a:srgbClr val="FFFFFF"/>
                </a:solidFill>
              </a:rPr>
              <a:t>PAD</a:t>
            </a:r>
            <a:endParaRPr lang="fr-FR" dirty="0"/>
          </a:p>
        </p:txBody>
      </p:sp>
      <p:sp>
        <p:nvSpPr>
          <p:cNvPr id="1032" name="Rectangle 7"/>
          <p:cNvSpPr>
            <a:spLocks noChangeArrowheads="1"/>
          </p:cNvSpPr>
          <p:nvPr/>
        </p:nvSpPr>
        <p:spPr bwMode="auto">
          <a:xfrm>
            <a:off x="4857752" y="1914519"/>
            <a:ext cx="3889375" cy="657225"/>
          </a:xfrm>
          <a:prstGeom prst="rect">
            <a:avLst/>
          </a:prstGeom>
          <a:solidFill>
            <a:srgbClr val="FF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fr-FR" dirty="0">
                <a:solidFill>
                  <a:srgbClr val="FFFFFF"/>
                </a:solidFill>
              </a:rPr>
              <a:t>Douanes</a:t>
            </a:r>
            <a:endParaRPr lang="fr-FR" dirty="0"/>
          </a:p>
        </p:txBody>
      </p:sp>
      <p:sp>
        <p:nvSpPr>
          <p:cNvPr id="1033" name="Text Box 8"/>
          <p:cNvSpPr txBox="1">
            <a:spLocks noChangeArrowheads="1"/>
          </p:cNvSpPr>
          <p:nvPr/>
        </p:nvSpPr>
        <p:spPr bwMode="auto">
          <a:xfrm>
            <a:off x="1200136" y="3636952"/>
            <a:ext cx="641350" cy="284163"/>
          </a:xfrm>
          <a:prstGeom prst="rect">
            <a:avLst/>
          </a:prstGeom>
          <a:solidFill>
            <a:srgbClr val="CC33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defRPr/>
            </a:pPr>
            <a:r>
              <a:rPr lang="fr-FR" sz="1200" dirty="0">
                <a:solidFill>
                  <a:srgbClr val="FFFFFF"/>
                </a:solidFill>
              </a:rPr>
              <a:t>ONCC</a:t>
            </a:r>
          </a:p>
        </p:txBody>
      </p:sp>
      <p:sp>
        <p:nvSpPr>
          <p:cNvPr id="1034" name="Text Box 9"/>
          <p:cNvSpPr txBox="1">
            <a:spLocks noChangeArrowheads="1"/>
          </p:cNvSpPr>
          <p:nvPr/>
        </p:nvSpPr>
        <p:spPr bwMode="auto">
          <a:xfrm>
            <a:off x="642924" y="3000365"/>
            <a:ext cx="1603375" cy="284162"/>
          </a:xfrm>
          <a:prstGeom prst="rect">
            <a:avLst/>
          </a:prstGeom>
          <a:solidFill>
            <a:schemeClr val="accent2"/>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defRPr/>
            </a:pPr>
            <a:r>
              <a:rPr lang="fr-FR" sz="1200" dirty="0">
                <a:solidFill>
                  <a:srgbClr val="FFFFFF"/>
                </a:solidFill>
              </a:rPr>
              <a:t>Service des changes</a:t>
            </a:r>
          </a:p>
        </p:txBody>
      </p:sp>
      <p:grpSp>
        <p:nvGrpSpPr>
          <p:cNvPr id="2073" name="Group 11"/>
          <p:cNvGrpSpPr>
            <a:grpSpLocks/>
          </p:cNvGrpSpPr>
          <p:nvPr/>
        </p:nvGrpSpPr>
        <p:grpSpPr bwMode="auto">
          <a:xfrm>
            <a:off x="2362200" y="2871788"/>
            <a:ext cx="4495800" cy="1371600"/>
            <a:chOff x="1488" y="1584"/>
            <a:chExt cx="2832" cy="864"/>
          </a:xfrm>
        </p:grpSpPr>
        <p:sp>
          <p:nvSpPr>
            <p:cNvPr id="2079" name="AutoShape 12"/>
            <p:cNvSpPr>
              <a:spLocks noChangeArrowheads="1"/>
            </p:cNvSpPr>
            <p:nvPr/>
          </p:nvSpPr>
          <p:spPr bwMode="auto">
            <a:xfrm rot="-2781112">
              <a:off x="1488" y="1968"/>
              <a:ext cx="480" cy="48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fr-FR"/>
            </a:p>
          </p:txBody>
        </p:sp>
        <p:sp>
          <p:nvSpPr>
            <p:cNvPr id="2080" name="AutoShape 13"/>
            <p:cNvSpPr>
              <a:spLocks noChangeArrowheads="1"/>
            </p:cNvSpPr>
            <p:nvPr/>
          </p:nvSpPr>
          <p:spPr bwMode="auto">
            <a:xfrm rot="-1439858">
              <a:off x="2016" y="1680"/>
              <a:ext cx="480" cy="48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fr-FR"/>
            </a:p>
          </p:txBody>
        </p:sp>
        <p:sp>
          <p:nvSpPr>
            <p:cNvPr id="2081" name="AutoShape 14"/>
            <p:cNvSpPr>
              <a:spLocks noChangeArrowheads="1"/>
            </p:cNvSpPr>
            <p:nvPr/>
          </p:nvSpPr>
          <p:spPr bwMode="auto">
            <a:xfrm rot="41527">
              <a:off x="2640" y="1584"/>
              <a:ext cx="480" cy="48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fr-FR"/>
            </a:p>
          </p:txBody>
        </p:sp>
        <p:sp>
          <p:nvSpPr>
            <p:cNvPr id="2082" name="AutoShape 15"/>
            <p:cNvSpPr>
              <a:spLocks noChangeArrowheads="1"/>
            </p:cNvSpPr>
            <p:nvPr/>
          </p:nvSpPr>
          <p:spPr bwMode="auto">
            <a:xfrm rot="1554376">
              <a:off x="3360" y="1680"/>
              <a:ext cx="480" cy="48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fr-FR"/>
            </a:p>
          </p:txBody>
        </p:sp>
        <p:sp>
          <p:nvSpPr>
            <p:cNvPr id="2083" name="AutoShape 16"/>
            <p:cNvSpPr>
              <a:spLocks noChangeArrowheads="1"/>
            </p:cNvSpPr>
            <p:nvPr/>
          </p:nvSpPr>
          <p:spPr bwMode="auto">
            <a:xfrm rot="2745234">
              <a:off x="3840" y="1920"/>
              <a:ext cx="480" cy="48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fr-FR"/>
            </a:p>
          </p:txBody>
        </p:sp>
      </p:grpSp>
      <p:graphicFrame>
        <p:nvGraphicFramePr>
          <p:cNvPr id="2050" name="Object 2"/>
          <p:cNvGraphicFramePr>
            <a:graphicFrameLocks noChangeAspect="1"/>
          </p:cNvGraphicFramePr>
          <p:nvPr/>
        </p:nvGraphicFramePr>
        <p:xfrm>
          <a:off x="2286000" y="3714750"/>
          <a:ext cx="4583113" cy="2012950"/>
        </p:xfrm>
        <a:graphic>
          <a:graphicData uri="http://schemas.openxmlformats.org/presentationml/2006/ole">
            <p:oleObj spid="_x0000_s2050" name="Clip" r:id="rId4" imgW="4582440" imgH="2012760" progId="MS_ClipArt_Gallery.2">
              <p:embed/>
            </p:oleObj>
          </a:graphicData>
        </a:graphic>
      </p:graphicFrame>
      <p:sp>
        <p:nvSpPr>
          <p:cNvPr id="1037" name="Titre 23"/>
          <p:cNvSpPr>
            <a:spLocks noGrp="1"/>
          </p:cNvSpPr>
          <p:nvPr>
            <p:ph type="title"/>
          </p:nvPr>
        </p:nvSpPr>
        <p:spPr/>
        <p:txBody>
          <a:bodyPr/>
          <a:lstStyle/>
          <a:p>
            <a:pPr>
              <a:defRPr/>
            </a:pPr>
            <a:r>
              <a:rPr lang="fr-FR" dirty="0" smtClean="0">
                <a:solidFill>
                  <a:srgbClr val="FF9933"/>
                </a:solidFill>
              </a:rPr>
              <a:t>Regroupement</a:t>
            </a:r>
          </a:p>
        </p:txBody>
      </p:sp>
      <p:sp>
        <p:nvSpPr>
          <p:cNvPr id="2075" name="Rectangle 18"/>
          <p:cNvSpPr>
            <a:spLocks noChangeArrowheads="1"/>
          </p:cNvSpPr>
          <p:nvPr/>
        </p:nvSpPr>
        <p:spPr bwMode="auto">
          <a:xfrm>
            <a:off x="0" y="1214438"/>
            <a:ext cx="9144000" cy="641350"/>
          </a:xfrm>
          <a:prstGeom prst="rect">
            <a:avLst/>
          </a:prstGeom>
          <a:noFill/>
          <a:ln w="9525">
            <a:noFill/>
            <a:miter lim="800000"/>
            <a:headEnd/>
            <a:tailEnd/>
          </a:ln>
        </p:spPr>
        <p:txBody>
          <a:bodyPr>
            <a:spAutoFit/>
          </a:bodyPr>
          <a:lstStyle/>
          <a:p>
            <a:pPr indent="11113" algn="ctr"/>
            <a:r>
              <a:rPr lang="fr-FR">
                <a:solidFill>
                  <a:srgbClr val="0033CC"/>
                </a:solidFill>
              </a:rPr>
              <a:t>Le GUCE physique a consisté a regrouper sur un même site les principaux intervenants publics et privés du Commerce Extérieur</a:t>
            </a:r>
          </a:p>
        </p:txBody>
      </p:sp>
      <p:sp>
        <p:nvSpPr>
          <p:cNvPr id="1039" name="Rectangle 6"/>
          <p:cNvSpPr>
            <a:spLocks noChangeArrowheads="1"/>
          </p:cNvSpPr>
          <p:nvPr/>
        </p:nvSpPr>
        <p:spPr bwMode="auto">
          <a:xfrm>
            <a:off x="8000986" y="4714865"/>
            <a:ext cx="835025" cy="442912"/>
          </a:xfrm>
          <a:prstGeom prst="rect">
            <a:avLst/>
          </a:prstGeom>
          <a:solidFill>
            <a:srgbClr val="66CC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fr-FR" dirty="0">
                <a:solidFill>
                  <a:srgbClr val="FFFFFF"/>
                </a:solidFill>
              </a:rPr>
              <a:t>…</a:t>
            </a:r>
            <a:endParaRPr lang="fr-FR"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3429</TotalTime>
  <Words>1579</Words>
  <Application>Microsoft Office PowerPoint</Application>
  <PresentationFormat>Affichage à l'écran (4:3)</PresentationFormat>
  <Paragraphs>388</Paragraphs>
  <Slides>47</Slides>
  <Notes>47</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3</vt:i4>
      </vt:variant>
      <vt:variant>
        <vt:lpstr>Titres des diapositives</vt:lpstr>
      </vt:variant>
      <vt:variant>
        <vt:i4>47</vt:i4>
      </vt:variant>
    </vt:vector>
  </HeadingPairs>
  <TitlesOfParts>
    <vt:vector size="59" baseType="lpstr">
      <vt:lpstr>Arial</vt:lpstr>
      <vt:lpstr>Calibri</vt:lpstr>
      <vt:lpstr>Wingdings</vt:lpstr>
      <vt:lpstr>Berlin Sans FB</vt:lpstr>
      <vt:lpstr>Century Gothic</vt:lpstr>
      <vt:lpstr>Times New Roman</vt:lpstr>
      <vt:lpstr>Times New Roman (Arabic)</vt:lpstr>
      <vt:lpstr>Tahoma</vt:lpstr>
      <vt:lpstr>Thème Office</vt:lpstr>
      <vt:lpstr>Microsoft Clip Gallery</vt:lpstr>
      <vt:lpstr>Visio</vt:lpstr>
      <vt:lpstr>Photo Editor Photo</vt:lpstr>
      <vt:lpstr>Conférence Internationale sur les guichets uniques</vt:lpstr>
      <vt:lpstr>Plan de l’exposé</vt:lpstr>
      <vt:lpstr>Diapositive 3</vt:lpstr>
      <vt:lpstr>Genèse</vt:lpstr>
      <vt:lpstr>Diapositive 5</vt:lpstr>
      <vt:lpstr>Diapositive 6</vt:lpstr>
      <vt:lpstr>Diapositive 7</vt:lpstr>
      <vt:lpstr>Diapositive 8</vt:lpstr>
      <vt:lpstr>Regroupement</vt:lpstr>
      <vt:lpstr>Les principaux acteurs</vt:lpstr>
      <vt:lpstr>Mesure de performance</vt:lpstr>
      <vt:lpstr>Impact de la mise en place</vt:lpstr>
      <vt:lpstr>Mesure de performance</vt:lpstr>
      <vt:lpstr>Limites du GUCE Physique</vt:lpstr>
      <vt:lpstr>Limites du GUCE Physique</vt:lpstr>
      <vt:lpstr>Diapositive 16</vt:lpstr>
      <vt:lpstr>Diapositive 17</vt:lpstr>
      <vt:lpstr>e-Guce</vt:lpstr>
      <vt:lpstr>Diapositive 19</vt:lpstr>
      <vt:lpstr>Caractéristiques du réseau</vt:lpstr>
      <vt:lpstr>Fonctionnalités du réseau</vt:lpstr>
      <vt:lpstr>Diapositive 22</vt:lpstr>
      <vt:lpstr>Description</vt:lpstr>
      <vt:lpstr>Infrastructure</vt:lpstr>
      <vt:lpstr>Fonctions principales</vt:lpstr>
      <vt:lpstr>Modes d’accès</vt:lpstr>
      <vt:lpstr>Diapositive 27</vt:lpstr>
      <vt:lpstr>Description</vt:lpstr>
      <vt:lpstr>Lien d’accès Internet (URL)</vt:lpstr>
      <vt:lpstr>Les services proposés</vt:lpstr>
      <vt:lpstr>Diapositive 31</vt:lpstr>
      <vt:lpstr>Production de statistiques </vt:lpstr>
      <vt:lpstr>Diapositive 33</vt:lpstr>
      <vt:lpstr>Diapositive 34</vt:lpstr>
      <vt:lpstr>Connexion des usagers</vt:lpstr>
      <vt:lpstr>Interconnexion des intervenants</vt:lpstr>
      <vt:lpstr>Diapositive 37</vt:lpstr>
      <vt:lpstr>Fiche CIVIO</vt:lpstr>
      <vt:lpstr>Transfert Manifeste SYDONIA</vt:lpstr>
      <vt:lpstr>Facture redevance PAD</vt:lpstr>
      <vt:lpstr>DI MINCOMMERCE</vt:lpstr>
      <vt:lpstr>Diapositive 42</vt:lpstr>
      <vt:lpstr>Simulateur de droits et taxes</vt:lpstr>
      <vt:lpstr>Diapositive 44</vt:lpstr>
      <vt:lpstr>Perspectives</vt:lpstr>
      <vt:lpstr>Facteurs Clés de succès</vt:lpstr>
      <vt:lpstr>Diapositive 47</vt:lpstr>
    </vt:vector>
  </TitlesOfParts>
  <Company>GUCE-GIE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faouzi</dc:creator>
  <cp:lastModifiedBy>toshiba</cp:lastModifiedBy>
  <cp:revision>424</cp:revision>
  <dcterms:created xsi:type="dcterms:W3CDTF">2007-11-29T09:21:39Z</dcterms:created>
  <dcterms:modified xsi:type="dcterms:W3CDTF">2016-08-21T23:13:27Z</dcterms:modified>
</cp:coreProperties>
</file>